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B9_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30_0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24C_B7B88752.xml" ContentType="application/vnd.ms-powerpoint.comments+xml"/>
  <Override PartName="/ppt/notesSlides/notesSlide16.xml" ContentType="application/vnd.openxmlformats-officedocument.presentationml.notesSlide+xml"/>
  <Override PartName="/ppt/comments/modernComment_26E_5411E84C.xml" ContentType="application/vnd.ms-powerpoint.comments+xml"/>
  <Override PartName="/ppt/notesSlides/notesSlide17.xml" ContentType="application/vnd.openxmlformats-officedocument.presentationml.notesSlide+xml"/>
  <Override PartName="/ppt/comments/modernComment_24D_25E70EAA.xml" ContentType="application/vnd.ms-powerpoint.comments+xml"/>
  <Override PartName="/ppt/notesSlides/notesSlide18.xml" ContentType="application/vnd.openxmlformats-officedocument.presentationml.notesSlide+xml"/>
  <Override PartName="/ppt/comments/modernComment_25E_4D56539A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4"/>
    <p:sldMasterId id="2147483690" r:id="rId5"/>
  </p:sldMasterIdLst>
  <p:notesMasterIdLst>
    <p:notesMasterId r:id="rId68"/>
  </p:notesMasterIdLst>
  <p:sldIdLst>
    <p:sldId id="332" r:id="rId6"/>
    <p:sldId id="257" r:id="rId7"/>
    <p:sldId id="258" r:id="rId8"/>
    <p:sldId id="259" r:id="rId9"/>
    <p:sldId id="260" r:id="rId10"/>
    <p:sldId id="441" r:id="rId11"/>
    <p:sldId id="461" r:id="rId12"/>
    <p:sldId id="462" r:id="rId13"/>
    <p:sldId id="267" r:id="rId14"/>
    <p:sldId id="270" r:id="rId15"/>
    <p:sldId id="289" r:id="rId16"/>
    <p:sldId id="290" r:id="rId17"/>
    <p:sldId id="304" r:id="rId18"/>
    <p:sldId id="590" r:id="rId19"/>
    <p:sldId id="588" r:id="rId20"/>
    <p:sldId id="586" r:id="rId21"/>
    <p:sldId id="591" r:id="rId22"/>
    <p:sldId id="592" r:id="rId23"/>
    <p:sldId id="593" r:id="rId24"/>
    <p:sldId id="594" r:id="rId25"/>
    <p:sldId id="596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595" r:id="rId35"/>
    <p:sldId id="616" r:id="rId36"/>
    <p:sldId id="617" r:id="rId37"/>
    <p:sldId id="618" r:id="rId38"/>
    <p:sldId id="621" r:id="rId39"/>
    <p:sldId id="597" r:id="rId40"/>
    <p:sldId id="622" r:id="rId41"/>
    <p:sldId id="625" r:id="rId42"/>
    <p:sldId id="623" r:id="rId43"/>
    <p:sldId id="589" r:id="rId44"/>
    <p:sldId id="598" r:id="rId45"/>
    <p:sldId id="587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26" r:id="rId55"/>
    <p:sldId id="628" r:id="rId56"/>
    <p:sldId id="579" r:id="rId57"/>
    <p:sldId id="580" r:id="rId58"/>
    <p:sldId id="581" r:id="rId59"/>
    <p:sldId id="582" r:id="rId60"/>
    <p:sldId id="583" r:id="rId61"/>
    <p:sldId id="326" r:id="rId62"/>
    <p:sldId id="327" r:id="rId63"/>
    <p:sldId id="315" r:id="rId64"/>
    <p:sldId id="330" r:id="rId65"/>
    <p:sldId id="307" r:id="rId66"/>
    <p:sldId id="331" r:id="rId6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Georgia" panose="02040502050405020303" pitchFamily="18" charset="0"/>
      <p:regular r:id="rId73"/>
      <p:bold r:id="rId74"/>
      <p:italic r:id="rId75"/>
      <p:boldItalic r:id="rId76"/>
    </p:embeddedFont>
    <p:embeddedFont>
      <p:font typeface="Gill Sans MT" panose="020B0502020104020203" pitchFamily="34" charset="0"/>
      <p:regular r:id="rId77"/>
      <p:bold r:id="rId78"/>
      <p:italic r:id="rId79"/>
      <p:boldItalic r:id="rId80"/>
    </p:embeddedFont>
    <p:embeddedFont>
      <p:font typeface="Proxima Nova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29" roundtripDataSignature="AMtx7mi/Vly1StnH1Lxro8SCE9vMiJx9r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925E0C-629D-2D14-9F1F-A5C5F4EBFD33}" name="Martens Isabaut" initials="MI" userId="S::isabaut.martens@vlaanderen.be::e09322b7-9ba5-4ec2-b519-a79663da6881" providerId="AD"/>
  <p188:author id="{3AF13A2D-A9CC-9570-C0C9-D5AFDC31C8D3}" name="Eva Robbrecht" initials="ER" userId="S::eva.robbrecht@vlaanderen.be::92df7e69-258a-47f7-bb78-8d7a50f12c63" providerId="AD"/>
  <p188:author id="{84C79597-C94D-BB78-1E58-35537474800E}" name="Verbeeck William" initials="VW" userId="S::william.verbeeck@vlaanderen.be::9b98557d-4638-497e-9b40-4f2c2b1c3415" providerId="AD"/>
  <p188:author id="{B194ACE8-21C5-DBB5-472A-8707094B6AED}" name="Vercauteren Laurens" initials="VL" userId="S::laurens.vercauteren@vlaanderen.be::1b90aa8f-760c-4e51-b534-eba67ddbe05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renzo Vylders (BE)" initials="" lastIdx="25" clrIdx="0"/>
  <p:cmAuthor id="7" name="Verbeeck William" initials="VW" lastIdx="12" clrIdx="7">
    <p:extLst>
      <p:ext uri="{19B8F6BF-5375-455C-9EA6-DF929625EA0E}">
        <p15:presenceInfo xmlns:p15="http://schemas.microsoft.com/office/powerpoint/2012/main" userId="S::william.verbeeck@vlaanderen.be::9b98557d-4638-497e-9b40-4f2c2b1c3415" providerId="AD"/>
      </p:ext>
    </p:extLst>
  </p:cmAuthor>
  <p:cmAuthor id="1" name="Louise Ysewijn (BE)" initials="" lastIdx="2" clrIdx="1"/>
  <p:cmAuthor id="8" name="Robbrecht Eva" initials="RE" lastIdx="1" clrIdx="8">
    <p:extLst>
      <p:ext uri="{19B8F6BF-5375-455C-9EA6-DF929625EA0E}">
        <p15:presenceInfo xmlns:p15="http://schemas.microsoft.com/office/powerpoint/2012/main" userId="S::eva.robbrecht@vlaanderen.be::92df7e69-258a-47f7-bb78-8d7a50f12c63" providerId="AD"/>
      </p:ext>
    </p:extLst>
  </p:cmAuthor>
  <p:cmAuthor id="2" name="De Cock Jitse" initials="DCJ" lastIdx="70" clrIdx="2">
    <p:extLst>
      <p:ext uri="{19B8F6BF-5375-455C-9EA6-DF929625EA0E}">
        <p15:presenceInfo xmlns:p15="http://schemas.microsoft.com/office/powerpoint/2012/main" userId="S::jitse.decock@vlaanderen.be::9cc8e242-c866-4cc7-a24e-e9b48782583a" providerId="AD"/>
      </p:ext>
    </p:extLst>
  </p:cmAuthor>
  <p:cmAuthor id="9" name="Martens Isabaut" initials="MI" lastIdx="1" clrIdx="9">
    <p:extLst>
      <p:ext uri="{19B8F6BF-5375-455C-9EA6-DF929625EA0E}">
        <p15:presenceInfo xmlns:p15="http://schemas.microsoft.com/office/powerpoint/2012/main" userId="S::isabaut.martens@vlaanderen.be::e09322b7-9ba5-4ec2-b519-a79663da6881" providerId="AD"/>
      </p:ext>
    </p:extLst>
  </p:cmAuthor>
  <p:cmAuthor id="3" name="Van de Vyvere Brecht" initials="VB" lastIdx="8" clrIdx="3">
    <p:extLst>
      <p:ext uri="{19B8F6BF-5375-455C-9EA6-DF929625EA0E}">
        <p15:presenceInfo xmlns:p15="http://schemas.microsoft.com/office/powerpoint/2012/main" userId="S::brecht.vandevyvere@vlaanderen.be::c748c14e-f036-40e8-878f-c3efabff3178" providerId="AD"/>
      </p:ext>
    </p:extLst>
  </p:cmAuthor>
  <p:cmAuthor id="4" name="Verbrugge Aline" initials="VA" lastIdx="37" clrIdx="4">
    <p:extLst>
      <p:ext uri="{19B8F6BF-5375-455C-9EA6-DF929625EA0E}">
        <p15:presenceInfo xmlns:p15="http://schemas.microsoft.com/office/powerpoint/2012/main" userId="S::aline.verbrugge@vlaanderen.be::38e90b0a-c2da-403c-be89-d467f5b9de66" providerId="AD"/>
      </p:ext>
    </p:extLst>
  </p:cmAuthor>
  <p:cmAuthor id="5" name="Aline Verbrugge (BE)" initials="AV(" lastIdx="15" clrIdx="5">
    <p:extLst>
      <p:ext uri="{19B8F6BF-5375-455C-9EA6-DF929625EA0E}">
        <p15:presenceInfo xmlns:p15="http://schemas.microsoft.com/office/powerpoint/2012/main" userId="S::aline.verbrugge@pwc.com::93b21d87-4658-4688-b70a-65d7147c4f12" providerId="AD"/>
      </p:ext>
    </p:extLst>
  </p:cmAuthor>
  <p:cmAuthor id="6" name="William Verbeeck (BE)" initials="WV(" lastIdx="1" clrIdx="6">
    <p:extLst>
      <p:ext uri="{19B8F6BF-5375-455C-9EA6-DF929625EA0E}">
        <p15:presenceInfo xmlns:p15="http://schemas.microsoft.com/office/powerpoint/2012/main" userId="S::william.maria.verbeeck@pwc.com::a0e47b48-fcd6-4cbc-b1c2-c16ab16a17b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00"/>
    <a:srgbClr val="6C6600"/>
    <a:srgbClr val="CAEDEF"/>
    <a:srgbClr val="F0BEE5"/>
    <a:srgbClr val="000000"/>
    <a:srgbClr val="7799B7"/>
    <a:srgbClr val="C4BB04"/>
    <a:srgbClr val="FF0000"/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7AE8D-63BC-6354-F3CA-8172082761D5}" v="43" dt="2024-06-17T06:08:33.625"/>
    <p1510:client id="{433AE2B4-7648-48B4-AA7F-54BA11371089}" v="316" dt="2024-06-17T07:01:56.798"/>
    <p1510:client id="{6B87947D-3D2D-7100-6D8A-641A88AE0131}" v="122" dt="2024-06-17T07:10:46"/>
    <p1510:client id="{AADB221C-F239-41E8-9B42-D48E372B892E}" v="56" dt="2024-06-17T08:26:35.268"/>
    <p1510:client id="{C1FE6618-7112-4C58-A84B-749377EFA901}" v="79" dt="2024-06-17T07:11:17.103"/>
  </p1510:revLst>
</p1510:revInfo>
</file>

<file path=ppt/tableStyles.xml><?xml version="1.0" encoding="utf-8"?>
<a:tblStyleLst xmlns:a="http://schemas.openxmlformats.org/drawingml/2006/main" def="{C45783E9-D8B6-4501-A431-97DB54836154}">
  <a:tblStyle styleId="{C45783E9-D8B6-4501-A431-97DB548361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133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Master" Target="slideMasters/slideMaster2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font" Target="fonts/font1.fntdata"/><Relationship Id="rId13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9" Type="http://customschemas.google.com/relationships/presentationmetadata" Target="metadata"/><Relationship Id="rId137" Type="http://schemas.microsoft.com/office/2018/10/relationships/authors" Target="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13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130" Type="http://schemas.openxmlformats.org/officeDocument/2006/relationships/commentAuthors" Target="commentAuthors.xml"/><Relationship Id="rId13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8.fntdata"/><Relationship Id="rId7" Type="http://schemas.openxmlformats.org/officeDocument/2006/relationships/slide" Target="slides/slide2.xml"/><Relationship Id="rId71" Type="http://schemas.openxmlformats.org/officeDocument/2006/relationships/font" Target="fonts/font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131" Type="http://schemas.openxmlformats.org/officeDocument/2006/relationships/presProps" Target="presProps.xml"/><Relationship Id="rId136" Type="http://schemas.microsoft.com/office/2015/10/relationships/revisionInfo" Target="revisionInfo.xml"/><Relationship Id="rId61" Type="http://schemas.openxmlformats.org/officeDocument/2006/relationships/slide" Target="slides/slide56.xml"/><Relationship Id="rId82" Type="http://schemas.openxmlformats.org/officeDocument/2006/relationships/font" Target="fonts/font1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beeck William" userId="S::william.verbeeck@vlaanderen.be::9b98557d-4638-497e-9b40-4f2c2b1c3415" providerId="AD" clId="Web-{39F40E0C-0ECE-66B2-08E8-62B6A79BA95D}"/>
    <pc:docChg chg="modSld">
      <pc:chgData name="Verbeeck William" userId="S::william.verbeeck@vlaanderen.be::9b98557d-4638-497e-9b40-4f2c2b1c3415" providerId="AD" clId="Web-{39F40E0C-0ECE-66B2-08E8-62B6A79BA95D}" dt="2024-04-19T12:42:20.799" v="7" actId="1076"/>
      <pc:docMkLst>
        <pc:docMk/>
      </pc:docMkLst>
      <pc:sldChg chg="modSp">
        <pc:chgData name="Verbeeck William" userId="S::william.verbeeck@vlaanderen.be::9b98557d-4638-497e-9b40-4f2c2b1c3415" providerId="AD" clId="Web-{39F40E0C-0ECE-66B2-08E8-62B6A79BA95D}" dt="2024-04-19T12:42:20.799" v="7" actId="1076"/>
        <pc:sldMkLst>
          <pc:docMk/>
          <pc:sldMk cId="0" sldId="315"/>
        </pc:sldMkLst>
        <pc:spChg chg="mod">
          <ac:chgData name="Verbeeck William" userId="S::william.verbeeck@vlaanderen.be::9b98557d-4638-497e-9b40-4f2c2b1c3415" providerId="AD" clId="Web-{39F40E0C-0ECE-66B2-08E8-62B6A79BA95D}" dt="2024-04-19T12:42:07.267" v="2"/>
          <ac:spMkLst>
            <pc:docMk/>
            <pc:sldMk cId="0" sldId="315"/>
            <ac:spMk id="106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39F40E0C-0ECE-66B2-08E8-62B6A79BA95D}" dt="2024-04-19T12:42:20.799" v="7" actId="1076"/>
          <ac:spMkLst>
            <pc:docMk/>
            <pc:sldMk cId="0" sldId="315"/>
            <ac:spMk id="1069" creationId="{00000000-0000-0000-0000-000000000000}"/>
          </ac:spMkLst>
        </pc:spChg>
      </pc:sldChg>
    </pc:docChg>
  </pc:docChgLst>
  <pc:docChgLst>
    <pc:chgData name="Eva Robbrecht" userId="92df7e69-258a-47f7-bb78-8d7a50f12c63" providerId="ADAL" clId="{27559068-4DED-4919-941B-95757134DA50}"/>
    <pc:docChg chg="undo redo custSel addSld delSld modSld sldOrd addMainMaster delMainMaster addSection delSection">
      <pc:chgData name="Eva Robbrecht" userId="92df7e69-258a-47f7-bb78-8d7a50f12c63" providerId="ADAL" clId="{27559068-4DED-4919-941B-95757134DA50}" dt="2024-05-15T14:39:19.173" v="3327" actId="20577"/>
      <pc:docMkLst>
        <pc:docMk/>
      </pc:docMkLst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0" sldId="297"/>
        </pc:sldMkLst>
      </pc:sldChg>
      <pc:sldChg chg="del">
        <pc:chgData name="Eva Robbrecht" userId="92df7e69-258a-47f7-bb78-8d7a50f12c63" providerId="ADAL" clId="{27559068-4DED-4919-941B-95757134DA50}" dt="2024-05-14T09:58:03.279" v="168" actId="47"/>
        <pc:sldMkLst>
          <pc:docMk/>
          <pc:sldMk cId="2029094960" sldId="309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271406692" sldId="33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4193546170" sldId="33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436427251" sldId="338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4037159430" sldId="34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101887504" sldId="348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947027799" sldId="349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481845434" sldId="351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597591970" sldId="352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89728725" sldId="359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712435569" sldId="360"/>
        </pc:sldMkLst>
      </pc:sldChg>
      <pc:sldChg chg="del">
        <pc:chgData name="Eva Robbrecht" userId="92df7e69-258a-47f7-bb78-8d7a50f12c63" providerId="ADAL" clId="{27559068-4DED-4919-941B-95757134DA50}" dt="2024-05-14T10:11:55.359" v="324" actId="47"/>
        <pc:sldMkLst>
          <pc:docMk/>
          <pc:sldMk cId="1427622791" sldId="362"/>
        </pc:sldMkLst>
      </pc:sldChg>
      <pc:sldChg chg="del">
        <pc:chgData name="Eva Robbrecht" userId="92df7e69-258a-47f7-bb78-8d7a50f12c63" providerId="ADAL" clId="{27559068-4DED-4919-941B-95757134DA50}" dt="2024-05-14T10:12:05.477" v="327" actId="47"/>
        <pc:sldMkLst>
          <pc:docMk/>
          <pc:sldMk cId="3765182639" sldId="364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459471456" sldId="365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84063912" sldId="36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576292224" sldId="369"/>
        </pc:sldMkLst>
      </pc:sldChg>
      <pc:sldChg chg="modCm">
        <pc:chgData name="Eva Robbrecht" userId="92df7e69-258a-47f7-bb78-8d7a50f12c63" providerId="ADAL" clId="{27559068-4DED-4919-941B-95757134DA50}" dt="2024-05-15T06:36:18.339" v="1869"/>
        <pc:sldMkLst>
          <pc:docMk/>
          <pc:sldMk cId="2581553088" sldId="4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Eva Robbrecht" userId="92df7e69-258a-47f7-bb78-8d7a50f12c63" providerId="ADAL" clId="{27559068-4DED-4919-941B-95757134DA50}" dt="2024-05-15T06:36:18.339" v="1869"/>
              <pc2:cmMkLst xmlns:pc2="http://schemas.microsoft.com/office/powerpoint/2019/9/main/command">
                <pc:docMk/>
                <pc:sldMk cId="2581553088" sldId="463"/>
                <pc2:cmMk id="{50178E38-A6CA-405D-9F17-43E6892D66CA}"/>
              </pc2:cmMkLst>
            </pc226:cmChg>
          </p:ext>
        </pc:extLst>
      </pc:sldChg>
      <pc:sldChg chg="modSp del">
        <pc:chgData name="Eva Robbrecht" userId="92df7e69-258a-47f7-bb78-8d7a50f12c63" providerId="ADAL" clId="{27559068-4DED-4919-941B-95757134DA50}" dt="2024-05-14T10:10:38.860" v="273" actId="47"/>
        <pc:sldMkLst>
          <pc:docMk/>
          <pc:sldMk cId="2284449831" sldId="470"/>
        </pc:sldMkLst>
        <pc:graphicFrameChg chg="mod">
          <ac:chgData name="Eva Robbrecht" userId="92df7e69-258a-47f7-bb78-8d7a50f12c63" providerId="ADAL" clId="{27559068-4DED-4919-941B-95757134DA50}" dt="2024-05-14T09:57:32.243" v="167" actId="16803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865431638" sldId="474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223674203" sldId="47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4020935369" sldId="47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433123951" sldId="478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839594780" sldId="485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841264352" sldId="48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146177406" sldId="488"/>
        </pc:sldMkLst>
      </pc:sldChg>
      <pc:sldChg chg="del">
        <pc:chgData name="Eva Robbrecht" userId="92df7e69-258a-47f7-bb78-8d7a50f12c63" providerId="ADAL" clId="{27559068-4DED-4919-941B-95757134DA50}" dt="2024-05-14T10:12:03.870" v="326" actId="47"/>
        <pc:sldMkLst>
          <pc:docMk/>
          <pc:sldMk cId="4049629011" sldId="489"/>
        </pc:sldMkLst>
      </pc:sldChg>
      <pc:sldChg chg="del">
        <pc:chgData name="Eva Robbrecht" userId="92df7e69-258a-47f7-bb78-8d7a50f12c63" providerId="ADAL" clId="{27559068-4DED-4919-941B-95757134DA50}" dt="2024-05-14T10:11:59.698" v="325" actId="47"/>
        <pc:sldMkLst>
          <pc:docMk/>
          <pc:sldMk cId="539268879" sldId="490"/>
        </pc:sldMkLst>
      </pc:sldChg>
      <pc:sldChg chg="addSp delSp modSp add del mod delAnim modAnim">
        <pc:chgData name="Eva Robbrecht" userId="92df7e69-258a-47f7-bb78-8d7a50f12c63" providerId="ADAL" clId="{27559068-4DED-4919-941B-95757134DA50}" dt="2024-05-15T14:31:38.816" v="3028" actId="478"/>
        <pc:sldMkLst>
          <pc:docMk/>
          <pc:sldMk cId="763593745" sldId="492"/>
        </pc:sldMkLst>
        <pc:spChg chg="del">
          <ac:chgData name="Eva Robbrecht" userId="92df7e69-258a-47f7-bb78-8d7a50f12c63" providerId="ADAL" clId="{27559068-4DED-4919-941B-95757134DA50}" dt="2024-05-15T13:07:39.780" v="2900" actId="478"/>
          <ac:spMkLst>
            <pc:docMk/>
            <pc:sldMk cId="763593745" sldId="492"/>
            <ac:spMk id="13" creationId="{D751C793-1342-04E5-7F7A-8F90A99EF656}"/>
          </ac:spMkLst>
        </pc:spChg>
        <pc:spChg chg="mod">
          <ac:chgData name="Eva Robbrecht" userId="92df7e69-258a-47f7-bb78-8d7a50f12c63" providerId="ADAL" clId="{27559068-4DED-4919-941B-95757134DA50}" dt="2024-05-15T14:07:52.831" v="2962" actId="14100"/>
          <ac:spMkLst>
            <pc:docMk/>
            <pc:sldMk cId="763593745" sldId="492"/>
            <ac:spMk id="25" creationId="{2CC411E3-CB95-2F23-E9C7-C44059EB94A6}"/>
          </ac:spMkLst>
        </pc:spChg>
        <pc:spChg chg="add mod">
          <ac:chgData name="Eva Robbrecht" userId="92df7e69-258a-47f7-bb78-8d7a50f12c63" providerId="ADAL" clId="{27559068-4DED-4919-941B-95757134DA50}" dt="2024-05-15T07:34:45.904" v="2295"/>
          <ac:spMkLst>
            <pc:docMk/>
            <pc:sldMk cId="763593745" sldId="492"/>
            <ac:spMk id="28" creationId="{E8109DC7-A2D8-B8F2-8237-595C22C44D91}"/>
          </ac:spMkLst>
        </pc:spChg>
        <pc:spChg chg="mod">
          <ac:chgData name="Eva Robbrecht" userId="92df7e69-258a-47f7-bb78-8d7a50f12c63" providerId="ADAL" clId="{27559068-4DED-4919-941B-95757134DA50}" dt="2024-05-15T07:58:28.540" v="2595" actId="20577"/>
          <ac:spMkLst>
            <pc:docMk/>
            <pc:sldMk cId="763593745" sldId="492"/>
            <ac:spMk id="31" creationId="{926EB829-C21C-C11D-B69F-07145965FF71}"/>
          </ac:spMkLst>
        </pc:spChg>
        <pc:spChg chg="mod">
          <ac:chgData name="Eva Robbrecht" userId="92df7e69-258a-47f7-bb78-8d7a50f12c63" providerId="ADAL" clId="{27559068-4DED-4919-941B-95757134DA50}" dt="2024-05-15T07:45:01.591" v="2407"/>
          <ac:spMkLst>
            <pc:docMk/>
            <pc:sldMk cId="763593745" sldId="492"/>
            <ac:spMk id="34" creationId="{531268FA-52C8-71DB-697E-55A48EFDAECA}"/>
          </ac:spMkLst>
        </pc:spChg>
        <pc:spChg chg="mod">
          <ac:chgData name="Eva Robbrecht" userId="92df7e69-258a-47f7-bb78-8d7a50f12c63" providerId="ADAL" clId="{27559068-4DED-4919-941B-95757134DA50}" dt="2024-05-15T07:45:09.876" v="2422" actId="20577"/>
          <ac:spMkLst>
            <pc:docMk/>
            <pc:sldMk cId="763593745" sldId="492"/>
            <ac:spMk id="35" creationId="{AFF05D41-386E-4D4B-5786-B48F24E73852}"/>
          </ac:spMkLst>
        </pc:spChg>
        <pc:spChg chg="add mod">
          <ac:chgData name="Eva Robbrecht" userId="92df7e69-258a-47f7-bb78-8d7a50f12c63" providerId="ADAL" clId="{27559068-4DED-4919-941B-95757134DA50}" dt="2024-05-15T14:08:06.110" v="2963" actId="1076"/>
          <ac:spMkLst>
            <pc:docMk/>
            <pc:sldMk cId="763593745" sldId="492"/>
            <ac:spMk id="36" creationId="{096CFA05-B348-3C32-850F-C26F67EC8E4D}"/>
          </ac:spMkLst>
        </pc:spChg>
        <pc:spChg chg="mod">
          <ac:chgData name="Eva Robbrecht" userId="92df7e69-258a-47f7-bb78-8d7a50f12c63" providerId="ADAL" clId="{27559068-4DED-4919-941B-95757134DA50}" dt="2024-05-15T13:08:50.731" v="2909" actId="1076"/>
          <ac:spMkLst>
            <pc:docMk/>
            <pc:sldMk cId="763593745" sldId="492"/>
            <ac:spMk id="41" creationId="{EB05E3C0-B0EF-C027-5262-739DA267A594}"/>
          </ac:spMkLst>
        </pc:spChg>
        <pc:spChg chg="add del mod">
          <ac:chgData name="Eva Robbrecht" userId="92df7e69-258a-47f7-bb78-8d7a50f12c63" providerId="ADAL" clId="{27559068-4DED-4919-941B-95757134DA50}" dt="2024-05-15T07:36:59.332" v="2309" actId="6549"/>
          <ac:spMkLst>
            <pc:docMk/>
            <pc:sldMk cId="763593745" sldId="492"/>
            <ac:spMk id="786" creationId="{00000000-0000-0000-0000-000000000000}"/>
          </ac:spMkLst>
        </pc:spChg>
        <pc:grpChg chg="del">
          <ac:chgData name="Eva Robbrecht" userId="92df7e69-258a-47f7-bb78-8d7a50f12c63" providerId="ADAL" clId="{27559068-4DED-4919-941B-95757134DA50}" dt="2024-05-15T13:09:00.067" v="2912" actId="478"/>
          <ac:grpSpMkLst>
            <pc:docMk/>
            <pc:sldMk cId="763593745" sldId="492"/>
            <ac:grpSpMk id="3" creationId="{0851EC92-899B-358C-A2E5-2426DFC9D456}"/>
          </ac:grpSpMkLst>
        </pc:grpChg>
        <pc:grpChg chg="del">
          <ac:chgData name="Eva Robbrecht" userId="92df7e69-258a-47f7-bb78-8d7a50f12c63" providerId="ADAL" clId="{27559068-4DED-4919-941B-95757134DA50}" dt="2024-05-15T13:07:37.982" v="2899" actId="478"/>
          <ac:grpSpMkLst>
            <pc:docMk/>
            <pc:sldMk cId="763593745" sldId="492"/>
            <ac:grpSpMk id="7" creationId="{BD4E9367-0361-854D-1CE7-7B006F0B9499}"/>
          </ac:grpSpMkLst>
        </pc:grpChg>
        <pc:grpChg chg="del">
          <ac:chgData name="Eva Robbrecht" userId="92df7e69-258a-47f7-bb78-8d7a50f12c63" providerId="ADAL" clId="{27559068-4DED-4919-941B-95757134DA50}" dt="2024-05-15T13:07:16.419" v="2895" actId="478"/>
          <ac:grpSpMkLst>
            <pc:docMk/>
            <pc:sldMk cId="763593745" sldId="492"/>
            <ac:grpSpMk id="12" creationId="{C90BA8FB-80EB-66A7-14C1-F7E100210EA3}"/>
          </ac:grpSpMkLst>
        </pc:grpChg>
        <pc:grpChg chg="del">
          <ac:chgData name="Eva Robbrecht" userId="92df7e69-258a-47f7-bb78-8d7a50f12c63" providerId="ADAL" clId="{27559068-4DED-4919-941B-95757134DA50}" dt="2024-05-15T13:07:43.971" v="2902" actId="478"/>
          <ac:grpSpMkLst>
            <pc:docMk/>
            <pc:sldMk cId="763593745" sldId="492"/>
            <ac:grpSpMk id="21" creationId="{946A9A8A-DE3D-C264-C065-674DF1B4E816}"/>
          </ac:grpSpMkLst>
        </pc:grpChg>
        <pc:grpChg chg="mod">
          <ac:chgData name="Eva Robbrecht" userId="92df7e69-258a-47f7-bb78-8d7a50f12c63" providerId="ADAL" clId="{27559068-4DED-4919-941B-95757134DA50}" dt="2024-05-15T14:08:24.057" v="2967" actId="1076"/>
          <ac:grpSpMkLst>
            <pc:docMk/>
            <pc:sldMk cId="763593745" sldId="492"/>
            <ac:grpSpMk id="24" creationId="{DA77AC56-156C-F725-4ECF-453DB46CCD76}"/>
          </ac:grpSpMkLst>
        </pc:grpChg>
        <pc:grpChg chg="add del mod">
          <ac:chgData name="Eva Robbrecht" userId="92df7e69-258a-47f7-bb78-8d7a50f12c63" providerId="ADAL" clId="{27559068-4DED-4919-941B-95757134DA50}" dt="2024-05-15T13:06:13.423" v="2865" actId="478"/>
          <ac:grpSpMkLst>
            <pc:docMk/>
            <pc:sldMk cId="763593745" sldId="492"/>
            <ac:grpSpMk id="27" creationId="{AB3522E4-030E-000F-F02F-C9BCC5D04AAB}"/>
          </ac:grpSpMkLst>
        </pc:grpChg>
        <pc:grpChg chg="add del mod">
          <ac:chgData name="Eva Robbrecht" userId="92df7e69-258a-47f7-bb78-8d7a50f12c63" providerId="ADAL" clId="{27559068-4DED-4919-941B-95757134DA50}" dt="2024-05-15T13:06:16.406" v="2866" actId="478"/>
          <ac:grpSpMkLst>
            <pc:docMk/>
            <pc:sldMk cId="763593745" sldId="492"/>
            <ac:grpSpMk id="29" creationId="{17211434-4D63-ECB6-5FF8-9F0B15BF4117}"/>
          </ac:grpSpMkLst>
        </pc:grpChg>
        <pc:grpChg chg="mod">
          <ac:chgData name="Eva Robbrecht" userId="92df7e69-258a-47f7-bb78-8d7a50f12c63" providerId="ADAL" clId="{27559068-4DED-4919-941B-95757134DA50}" dt="2024-05-15T13:08:48.610" v="2908" actId="1076"/>
          <ac:grpSpMkLst>
            <pc:docMk/>
            <pc:sldMk cId="763593745" sldId="492"/>
            <ac:grpSpMk id="30" creationId="{9A9EDCBF-7629-416C-AF78-7A98D7CC4E34}"/>
          </ac:grpSpMkLst>
        </pc:grpChg>
        <pc:grpChg chg="mod">
          <ac:chgData name="Eva Robbrecht" userId="92df7e69-258a-47f7-bb78-8d7a50f12c63" providerId="ADAL" clId="{27559068-4DED-4919-941B-95757134DA50}" dt="2024-05-15T13:08:54.443" v="2911" actId="1076"/>
          <ac:grpSpMkLst>
            <pc:docMk/>
            <pc:sldMk cId="763593745" sldId="492"/>
            <ac:grpSpMk id="57" creationId="{BBA57FC8-A480-BDC3-1B78-72863D7C2697}"/>
          </ac:grpSpMkLst>
        </pc:grpChg>
        <pc:grpChg chg="del">
          <ac:chgData name="Eva Robbrecht" userId="92df7e69-258a-47f7-bb78-8d7a50f12c63" providerId="ADAL" clId="{27559068-4DED-4919-941B-95757134DA50}" dt="2024-05-15T13:08:00.019" v="2904" actId="478"/>
          <ac:grpSpMkLst>
            <pc:docMk/>
            <pc:sldMk cId="763593745" sldId="492"/>
            <ac:grpSpMk id="799" creationId="{8D63EF01-B402-C52C-D701-611564B3A07F}"/>
          </ac:grpSpMkLst>
        </pc:grpChg>
        <pc:picChg chg="add del mod">
          <ac:chgData name="Eva Robbrecht" userId="92df7e69-258a-47f7-bb78-8d7a50f12c63" providerId="ADAL" clId="{27559068-4DED-4919-941B-95757134DA50}" dt="2024-05-15T14:31:38.816" v="3028" actId="478"/>
          <ac:picMkLst>
            <pc:docMk/>
            <pc:sldMk cId="763593745" sldId="492"/>
            <ac:picMk id="39" creationId="{7D344B99-7A84-F349-6F9F-F4965877E93B}"/>
          </ac:picMkLst>
        </pc:picChg>
        <pc:picChg chg="add mod">
          <ac:chgData name="Eva Robbrecht" userId="92df7e69-258a-47f7-bb78-8d7a50f12c63" providerId="ADAL" clId="{27559068-4DED-4919-941B-95757134DA50}" dt="2024-05-15T14:08:55.302" v="2970"/>
          <ac:picMkLst>
            <pc:docMk/>
            <pc:sldMk cId="763593745" sldId="492"/>
            <ac:picMk id="40" creationId="{74378B1B-E844-33BF-84D2-54EE8D8618BF}"/>
          </ac:picMkLst>
        </pc:picChg>
        <pc:cxnChg chg="add mod">
          <ac:chgData name="Eva Robbrecht" userId="92df7e69-258a-47f7-bb78-8d7a50f12c63" providerId="ADAL" clId="{27559068-4DED-4919-941B-95757134DA50}" dt="2024-05-15T07:33:58.303" v="2287" actId="164"/>
          <ac:cxnSpMkLst>
            <pc:docMk/>
            <pc:sldMk cId="763593745" sldId="492"/>
            <ac:cxnSpMk id="6" creationId="{6E7C0B90-F884-9573-3B7F-D0447943652C}"/>
          </ac:cxnSpMkLst>
        </pc:cxnChg>
        <pc:cxnChg chg="add mod">
          <ac:chgData name="Eva Robbrecht" userId="92df7e69-258a-47f7-bb78-8d7a50f12c63" providerId="ADAL" clId="{27559068-4DED-4919-941B-95757134DA50}" dt="2024-05-15T07:33:58.303" v="2287" actId="164"/>
          <ac:cxnSpMkLst>
            <pc:docMk/>
            <pc:sldMk cId="763593745" sldId="492"/>
            <ac:cxnSpMk id="10" creationId="{FD7ECEF3-9143-3509-F613-DCDBC3351B17}"/>
          </ac:cxnSpMkLst>
        </pc:cxnChg>
        <pc:cxnChg chg="del mod">
          <ac:chgData name="Eva Robbrecht" userId="92df7e69-258a-47f7-bb78-8d7a50f12c63" providerId="ADAL" clId="{27559068-4DED-4919-941B-95757134DA50}" dt="2024-05-15T13:07:41.564" v="2901" actId="478"/>
          <ac:cxnSpMkLst>
            <pc:docMk/>
            <pc:sldMk cId="763593745" sldId="492"/>
            <ac:cxnSpMk id="15" creationId="{C76104D7-9508-D077-3376-CA80E5224B0F}"/>
          </ac:cxnSpMkLst>
        </pc:cxnChg>
        <pc:cxnChg chg="mod">
          <ac:chgData name="Eva Robbrecht" userId="92df7e69-258a-47f7-bb78-8d7a50f12c63" providerId="ADAL" clId="{27559068-4DED-4919-941B-95757134DA50}" dt="2024-05-15T13:08:54.443" v="2911" actId="1076"/>
          <ac:cxnSpMkLst>
            <pc:docMk/>
            <pc:sldMk cId="763593745" sldId="492"/>
            <ac:cxnSpMk id="33" creationId="{0D501191-DB0B-7CF1-941D-C877B83734B8}"/>
          </ac:cxnSpMkLst>
        </pc:cxnChg>
        <pc:cxnChg chg="del mod">
          <ac:chgData name="Eva Robbrecht" userId="92df7e69-258a-47f7-bb78-8d7a50f12c63" providerId="ADAL" clId="{27559068-4DED-4919-941B-95757134DA50}" dt="2024-05-15T13:07:18.491" v="2896" actId="478"/>
          <ac:cxnSpMkLst>
            <pc:docMk/>
            <pc:sldMk cId="763593745" sldId="492"/>
            <ac:cxnSpMk id="49" creationId="{2AB814E2-AC9F-D1B1-368E-A5BA723D18B4}"/>
          </ac:cxnSpMkLst>
        </pc:cxnChg>
        <pc:cxnChg chg="del mod">
          <ac:chgData name="Eva Robbrecht" userId="92df7e69-258a-47f7-bb78-8d7a50f12c63" providerId="ADAL" clId="{27559068-4DED-4919-941B-95757134DA50}" dt="2024-05-15T13:08:02.027" v="2905" actId="478"/>
          <ac:cxnSpMkLst>
            <pc:docMk/>
            <pc:sldMk cId="763593745" sldId="492"/>
            <ac:cxnSpMk id="828" creationId="{881A7E14-3CB0-C5AC-C17F-DB6268B999C9}"/>
          </ac:cxnSpMkLst>
        </pc:cxnChg>
        <pc:cxnChg chg="del mod">
          <ac:chgData name="Eva Robbrecht" userId="92df7e69-258a-47f7-bb78-8d7a50f12c63" providerId="ADAL" clId="{27559068-4DED-4919-941B-95757134DA50}" dt="2024-05-15T13:09:01.820" v="2913" actId="478"/>
          <ac:cxnSpMkLst>
            <pc:docMk/>
            <pc:sldMk cId="763593745" sldId="492"/>
            <ac:cxnSpMk id="887" creationId="{A3876A49-95D7-CF1F-50C5-2974637E0DBC}"/>
          </ac:cxnSpMkLst>
        </pc:cxn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601126641" sldId="493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972717827" sldId="49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086362227" sldId="498"/>
        </pc:sldMkLst>
      </pc:sldChg>
      <pc:sldChg chg="delSp del mod">
        <pc:chgData name="Eva Robbrecht" userId="92df7e69-258a-47f7-bb78-8d7a50f12c63" providerId="ADAL" clId="{27559068-4DED-4919-941B-95757134DA50}" dt="2024-05-15T07:44:16.780" v="2406" actId="47"/>
        <pc:sldMkLst>
          <pc:docMk/>
          <pc:sldMk cId="3371006387" sldId="499"/>
        </pc:sldMkLst>
        <pc:spChg chg="del">
          <ac:chgData name="Eva Robbrecht" userId="92df7e69-258a-47f7-bb78-8d7a50f12c63" providerId="ADAL" clId="{27559068-4DED-4919-941B-95757134DA50}" dt="2024-05-14T11:05:32.132" v="1728" actId="478"/>
          <ac:spMkLst>
            <pc:docMk/>
            <pc:sldMk cId="3371006387" sldId="499"/>
            <ac:spMk id="3" creationId="{F6C1D17E-C7C5-24C3-64DE-313AA2FD9FDE}"/>
          </ac:spMkLst>
        </pc:spChg>
        <pc:picChg chg="del">
          <ac:chgData name="Eva Robbrecht" userId="92df7e69-258a-47f7-bb78-8d7a50f12c63" providerId="ADAL" clId="{27559068-4DED-4919-941B-95757134DA50}" dt="2024-05-14T11:05:29.533" v="1727" actId="478"/>
          <ac:picMkLst>
            <pc:docMk/>
            <pc:sldMk cId="3371006387" sldId="499"/>
            <ac:picMk id="6" creationId="{98A393FD-018B-BE0A-9918-634437F13F8D}"/>
          </ac:picMkLst>
        </pc:pic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644276418" sldId="500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587919558" sldId="501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208376946" sldId="502"/>
        </pc:sldMkLst>
      </pc:sldChg>
      <pc:sldChg chg="modSp add del mod">
        <pc:chgData name="Eva Robbrecht" userId="92df7e69-258a-47f7-bb78-8d7a50f12c63" providerId="ADAL" clId="{27559068-4DED-4919-941B-95757134DA50}" dt="2024-05-15T07:57:18.025" v="2572" actId="20577"/>
        <pc:sldMkLst>
          <pc:docMk/>
          <pc:sldMk cId="3427975361" sldId="503"/>
        </pc:sldMkLst>
        <pc:spChg chg="mod">
          <ac:chgData name="Eva Robbrecht" userId="92df7e69-258a-47f7-bb78-8d7a50f12c63" providerId="ADAL" clId="{27559068-4DED-4919-941B-95757134DA50}" dt="2024-05-15T07:56:58.447" v="2542" actId="14100"/>
          <ac:spMkLst>
            <pc:docMk/>
            <pc:sldMk cId="3427975361" sldId="503"/>
            <ac:spMk id="22" creationId="{FD5DF704-273A-482C-35BC-271653007683}"/>
          </ac:spMkLst>
        </pc:spChg>
        <pc:spChg chg="mod">
          <ac:chgData name="Eva Robbrecht" userId="92df7e69-258a-47f7-bb78-8d7a50f12c63" providerId="ADAL" clId="{27559068-4DED-4919-941B-95757134DA50}" dt="2024-05-15T07:56:48.369" v="2541" actId="20577"/>
          <ac:spMkLst>
            <pc:docMk/>
            <pc:sldMk cId="3427975361" sldId="503"/>
            <ac:spMk id="26" creationId="{A4B3EE19-0535-FA9F-0C0B-B59332815A77}"/>
          </ac:spMkLst>
        </pc:spChg>
        <pc:spChg chg="mod">
          <ac:chgData name="Eva Robbrecht" userId="92df7e69-258a-47f7-bb78-8d7a50f12c63" providerId="ADAL" clId="{27559068-4DED-4919-941B-95757134DA50}" dt="2024-05-15T07:57:04.772" v="2556" actId="20577"/>
          <ac:spMkLst>
            <pc:docMk/>
            <pc:sldMk cId="3427975361" sldId="503"/>
            <ac:spMk id="31" creationId="{926EB829-C21C-C11D-B69F-07145965FF71}"/>
          </ac:spMkLst>
        </pc:spChg>
        <pc:spChg chg="mod">
          <ac:chgData name="Eva Robbrecht" userId="92df7e69-258a-47f7-bb78-8d7a50f12c63" providerId="ADAL" clId="{27559068-4DED-4919-941B-95757134DA50}" dt="2024-05-15T07:57:18.025" v="2572" actId="20577"/>
          <ac:spMkLst>
            <pc:docMk/>
            <pc:sldMk cId="3427975361" sldId="503"/>
            <ac:spMk id="39" creationId="{6F644773-3CA2-CAF5-6FFD-072B865E1F09}"/>
          </ac:spMkLst>
        </pc:spChg>
        <pc:spChg chg="mod">
          <ac:chgData name="Eva Robbrecht" userId="92df7e69-258a-47f7-bb78-8d7a50f12c63" providerId="ADAL" clId="{27559068-4DED-4919-941B-95757134DA50}" dt="2024-05-15T07:56:40.197" v="2527" actId="20577"/>
          <ac:spMkLst>
            <pc:docMk/>
            <pc:sldMk cId="3427975361" sldId="503"/>
            <ac:spMk id="786" creationId="{00000000-0000-0000-0000-000000000000}"/>
          </ac:spMkLst>
        </pc:spChg>
        <pc:grpChg chg="mod">
          <ac:chgData name="Eva Robbrecht" userId="92df7e69-258a-47f7-bb78-8d7a50f12c63" providerId="ADAL" clId="{27559068-4DED-4919-941B-95757134DA50}" dt="2024-05-15T07:57:11.747" v="2558" actId="14100"/>
          <ac:grpSpMkLst>
            <pc:docMk/>
            <pc:sldMk cId="3427975361" sldId="503"/>
            <ac:grpSpMk id="7" creationId="{BD4E9367-0361-854D-1CE7-7B006F0B9499}"/>
          </ac:grpSpMkLst>
        </pc:grpChg>
        <pc:grpChg chg="mod">
          <ac:chgData name="Eva Robbrecht" userId="92df7e69-258a-47f7-bb78-8d7a50f12c63" providerId="ADAL" clId="{27559068-4DED-4919-941B-95757134DA50}" dt="2024-05-15T07:57:08.480" v="2557" actId="14100"/>
          <ac:grpSpMkLst>
            <pc:docMk/>
            <pc:sldMk cId="3427975361" sldId="503"/>
            <ac:grpSpMk id="30" creationId="{9A9EDCBF-7629-416C-AF78-7A98D7CC4E34}"/>
          </ac:grpSpMkLst>
        </pc:grpChg>
        <pc:cxnChg chg="mod">
          <ac:chgData name="Eva Robbrecht" userId="92df7e69-258a-47f7-bb78-8d7a50f12c63" providerId="ADAL" clId="{27559068-4DED-4919-941B-95757134DA50}" dt="2024-05-15T07:57:11.747" v="2558" actId="14100"/>
          <ac:cxnSpMkLst>
            <pc:docMk/>
            <pc:sldMk cId="3427975361" sldId="503"/>
            <ac:cxnSpMk id="15" creationId="{C76104D7-9508-D077-3376-CA80E5224B0F}"/>
          </ac:cxnSpMkLst>
        </pc:cxnChg>
        <pc:cxnChg chg="mod">
          <ac:chgData name="Eva Robbrecht" userId="92df7e69-258a-47f7-bb78-8d7a50f12c63" providerId="ADAL" clId="{27559068-4DED-4919-941B-95757134DA50}" dt="2024-05-15T07:57:08.480" v="2557" actId="14100"/>
          <ac:cxnSpMkLst>
            <pc:docMk/>
            <pc:sldMk cId="3427975361" sldId="503"/>
            <ac:cxnSpMk id="33" creationId="{0D501191-DB0B-7CF1-941D-C877B83734B8}"/>
          </ac:cxnSpMkLst>
        </pc:cxn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862289133" sldId="504"/>
        </pc:sldMkLst>
      </pc:sldChg>
      <pc:sldChg chg="modSp 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602467172" sldId="505"/>
        </pc:sldMkLst>
        <pc:graphicFrameChg chg="mod">
          <ac:chgData name="Eva Robbrecht" userId="92df7e69-258a-47f7-bb78-8d7a50f12c63" providerId="ADAL" clId="{27559068-4DED-4919-941B-95757134DA50}" dt="2024-05-14T10:10:29.273" v="272" actId="207"/>
          <ac:graphicFrameMkLst>
            <pc:docMk/>
            <pc:sldMk cId="1602467172" sldId="505"/>
            <ac:graphicFrameMk id="8" creationId="{7BB5592E-9590-0751-50AE-447C05BC753F}"/>
          </ac:graphicFrameMkLst>
        </pc:graphicFrame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28293774" sldId="50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710220472" sldId="50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795965685" sldId="508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312821355" sldId="509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896040933" sldId="510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039274747" sldId="511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595767135" sldId="512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36141259" sldId="513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549731097" sldId="515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119680606" sldId="51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414496168" sldId="517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720626800" sldId="519"/>
        </pc:sldMkLst>
      </pc:sldChg>
      <pc:sldChg chg="add del">
        <pc:chgData name="Eva Robbrecht" userId="92df7e69-258a-47f7-bb78-8d7a50f12c63" providerId="ADAL" clId="{27559068-4DED-4919-941B-95757134DA50}" dt="2024-05-15T07:40:15.804" v="2318"/>
        <pc:sldMkLst>
          <pc:docMk/>
          <pc:sldMk cId="2687685807" sldId="520"/>
        </pc:sldMkLst>
      </pc:sldChg>
      <pc:sldChg chg="add del">
        <pc:chgData name="Eva Robbrecht" userId="92df7e69-258a-47f7-bb78-8d7a50f12c63" providerId="ADAL" clId="{27559068-4DED-4919-941B-95757134DA50}" dt="2024-05-15T07:40:15.804" v="2318"/>
        <pc:sldMkLst>
          <pc:docMk/>
          <pc:sldMk cId="3643483483" sldId="521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308373541" sldId="522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860459801" sldId="523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531128832" sldId="524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681971892" sldId="525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000094775" sldId="526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2159771391" sldId="527"/>
        </pc:sldMkLst>
      </pc:sldChg>
      <pc:sldChg chg="modSp add del mod">
        <pc:chgData name="Eva Robbrecht" userId="92df7e69-258a-47f7-bb78-8d7a50f12c63" providerId="ADAL" clId="{27559068-4DED-4919-941B-95757134DA50}" dt="2024-05-15T07:41:17.960" v="2326" actId="122"/>
        <pc:sldMkLst>
          <pc:docMk/>
          <pc:sldMk cId="3058240701" sldId="528"/>
        </pc:sldMkLst>
        <pc:spChg chg="mod">
          <ac:chgData name="Eva Robbrecht" userId="92df7e69-258a-47f7-bb78-8d7a50f12c63" providerId="ADAL" clId="{27559068-4DED-4919-941B-95757134DA50}" dt="2024-05-15T07:41:17.960" v="2326" actId="122"/>
          <ac:spMkLst>
            <pc:docMk/>
            <pc:sldMk cId="3058240701" sldId="528"/>
            <ac:spMk id="3" creationId="{46195A17-A35B-9489-6C6F-8D61EC27305B}"/>
          </ac:spMkLst>
        </pc:spChg>
      </pc:sldChg>
      <pc:sldChg chg="modSp add del mod ord">
        <pc:chgData name="Eva Robbrecht" userId="92df7e69-258a-47f7-bb78-8d7a50f12c63" providerId="ADAL" clId="{27559068-4DED-4919-941B-95757134DA50}" dt="2024-05-15T07:54:30.722" v="2507" actId="20577"/>
        <pc:sldMkLst>
          <pc:docMk/>
          <pc:sldMk cId="3138933876" sldId="529"/>
        </pc:sldMkLst>
        <pc:spChg chg="mod">
          <ac:chgData name="Eva Robbrecht" userId="92df7e69-258a-47f7-bb78-8d7a50f12c63" providerId="ADAL" clId="{27559068-4DED-4919-941B-95757134DA50}" dt="2024-05-15T07:54:30.722" v="2507" actId="20577"/>
          <ac:spMkLst>
            <pc:docMk/>
            <pc:sldMk cId="3138933876" sldId="529"/>
            <ac:spMk id="2" creationId="{736A6B70-D391-967A-4CA8-AE3F051476E5}"/>
          </ac:spMkLst>
        </pc:spChg>
        <pc:spChg chg="mod">
          <ac:chgData name="Eva Robbrecht" userId="92df7e69-258a-47f7-bb78-8d7a50f12c63" providerId="ADAL" clId="{27559068-4DED-4919-941B-95757134DA50}" dt="2024-05-15T07:53:57.903" v="2496" actId="14100"/>
          <ac:spMkLst>
            <pc:docMk/>
            <pc:sldMk cId="3138933876" sldId="529"/>
            <ac:spMk id="3" creationId="{FCBB0B36-A6FB-29B9-FB5C-CB451C883DC9}"/>
          </ac:spMkLst>
        </pc:spChg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1132862001" sldId="530"/>
        </pc:sldMkLst>
      </pc:sldChg>
      <pc:sldChg chg="add del">
        <pc:chgData name="Eva Robbrecht" userId="92df7e69-258a-47f7-bb78-8d7a50f12c63" providerId="ADAL" clId="{27559068-4DED-4919-941B-95757134DA50}" dt="2024-05-14T10:13:23.592" v="330" actId="47"/>
        <pc:sldMkLst>
          <pc:docMk/>
          <pc:sldMk cId="3217994518" sldId="531"/>
        </pc:sldMkLst>
      </pc:sldChg>
      <pc:sldChg chg="modSp add mod ord">
        <pc:chgData name="Eva Robbrecht" userId="92df7e69-258a-47f7-bb78-8d7a50f12c63" providerId="ADAL" clId="{27559068-4DED-4919-941B-95757134DA50}" dt="2024-05-15T12:46:04.473" v="2735" actId="20577"/>
        <pc:sldMkLst>
          <pc:docMk/>
          <pc:sldMk cId="2422477700" sldId="532"/>
        </pc:sldMkLst>
        <pc:spChg chg="mod">
          <ac:chgData name="Eva Robbrecht" userId="92df7e69-258a-47f7-bb78-8d7a50f12c63" providerId="ADAL" clId="{27559068-4DED-4919-941B-95757134DA50}" dt="2024-05-14T10:11:05.170" v="321" actId="20577"/>
          <ac:spMkLst>
            <pc:docMk/>
            <pc:sldMk cId="2422477700" sldId="532"/>
            <ac:spMk id="3" creationId="{171D9D3B-79CE-41CB-A880-6B3951712F0D}"/>
          </ac:spMkLst>
        </pc:spChg>
        <pc:graphicFrameChg chg="mod">
          <ac:chgData name="Eva Robbrecht" userId="92df7e69-258a-47f7-bb78-8d7a50f12c63" providerId="ADAL" clId="{27559068-4DED-4919-941B-95757134DA50}" dt="2024-05-15T12:46:04.473" v="2735" actId="20577"/>
          <ac:graphicFrameMkLst>
            <pc:docMk/>
            <pc:sldMk cId="2422477700" sldId="532"/>
            <ac:graphicFrameMk id="8" creationId="{7BB5592E-9590-0751-50AE-447C05BC753F}"/>
          </ac:graphicFrameMkLst>
        </pc:graphicFrameChg>
      </pc:sldChg>
      <pc:sldChg chg="modSp add ord">
        <pc:chgData name="Eva Robbrecht" userId="92df7e69-258a-47f7-bb78-8d7a50f12c63" providerId="ADAL" clId="{27559068-4DED-4919-941B-95757134DA50}" dt="2024-05-15T12:46:56.455" v="2757" actId="20577"/>
        <pc:sldMkLst>
          <pc:docMk/>
          <pc:sldMk cId="73538140" sldId="533"/>
        </pc:sldMkLst>
        <pc:graphicFrameChg chg="mod">
          <ac:chgData name="Eva Robbrecht" userId="92df7e69-258a-47f7-bb78-8d7a50f12c63" providerId="ADAL" clId="{27559068-4DED-4919-941B-95757134DA50}" dt="2024-05-15T12:46:56.455" v="2757" actId="20577"/>
          <ac:graphicFrameMkLst>
            <pc:docMk/>
            <pc:sldMk cId="73538140" sldId="533"/>
            <ac:graphicFrameMk id="8" creationId="{7BB5592E-9590-0751-50AE-447C05BC753F}"/>
          </ac:graphicFrameMkLst>
        </pc:graphicFrameChg>
      </pc:sldChg>
      <pc:sldChg chg="addSp modSp new mod modClrScheme modAnim chgLayout">
        <pc:chgData name="Eva Robbrecht" userId="92df7e69-258a-47f7-bb78-8d7a50f12c63" providerId="ADAL" clId="{27559068-4DED-4919-941B-95757134DA50}" dt="2024-05-14T11:04:54.302" v="1726" actId="120"/>
        <pc:sldMkLst>
          <pc:docMk/>
          <pc:sldMk cId="2410933211" sldId="534"/>
        </pc:sldMkLst>
        <pc:spChg chg="add mod ord">
          <ac:chgData name="Eva Robbrecht" userId="92df7e69-258a-47f7-bb78-8d7a50f12c63" providerId="ADAL" clId="{27559068-4DED-4919-941B-95757134DA50}" dt="2024-05-14T10:35:27.218" v="1274" actId="1076"/>
          <ac:spMkLst>
            <pc:docMk/>
            <pc:sldMk cId="2410933211" sldId="534"/>
            <ac:spMk id="2" creationId="{1175EDB7-9E08-2C35-7CE1-EEDC3FFE3144}"/>
          </ac:spMkLst>
        </pc:spChg>
        <pc:spChg chg="add mod ord">
          <ac:chgData name="Eva Robbrecht" userId="92df7e69-258a-47f7-bb78-8d7a50f12c63" providerId="ADAL" clId="{27559068-4DED-4919-941B-95757134DA50}" dt="2024-05-14T11:04:04.462" v="1717" actId="14100"/>
          <ac:spMkLst>
            <pc:docMk/>
            <pc:sldMk cId="2410933211" sldId="534"/>
            <ac:spMk id="3" creationId="{5026670B-E44D-A900-5247-3D95584F31E5}"/>
          </ac:spMkLst>
        </pc:spChg>
        <pc:spChg chg="add mod ord">
          <ac:chgData name="Eva Robbrecht" userId="92df7e69-258a-47f7-bb78-8d7a50f12c63" providerId="ADAL" clId="{27559068-4DED-4919-941B-95757134DA50}" dt="2024-05-14T11:04:09.929" v="1719" actId="14100"/>
          <ac:spMkLst>
            <pc:docMk/>
            <pc:sldMk cId="2410933211" sldId="534"/>
            <ac:spMk id="4" creationId="{36826D6D-CBC0-2989-80FC-BEDDE5493151}"/>
          </ac:spMkLst>
        </pc:spChg>
        <pc:spChg chg="add mod">
          <ac:chgData name="Eva Robbrecht" userId="92df7e69-258a-47f7-bb78-8d7a50f12c63" providerId="ADAL" clId="{27559068-4DED-4919-941B-95757134DA50}" dt="2024-05-14T11:03:17.948" v="1707" actId="14100"/>
          <ac:spMkLst>
            <pc:docMk/>
            <pc:sldMk cId="2410933211" sldId="534"/>
            <ac:spMk id="5" creationId="{0D4C6FFC-45F1-A257-BEDB-AFA760675025}"/>
          </ac:spMkLst>
        </pc:spChg>
        <pc:spChg chg="add mod">
          <ac:chgData name="Eva Robbrecht" userId="92df7e69-258a-47f7-bb78-8d7a50f12c63" providerId="ADAL" clId="{27559068-4DED-4919-941B-95757134DA50}" dt="2024-05-14T11:03:54.344" v="1716" actId="14100"/>
          <ac:spMkLst>
            <pc:docMk/>
            <pc:sldMk cId="2410933211" sldId="534"/>
            <ac:spMk id="6" creationId="{EC0C2AD7-1C55-DF72-0ACE-F77CC1188183}"/>
          </ac:spMkLst>
        </pc:spChg>
        <pc:spChg chg="add mod">
          <ac:chgData name="Eva Robbrecht" userId="92df7e69-258a-47f7-bb78-8d7a50f12c63" providerId="ADAL" clId="{27559068-4DED-4919-941B-95757134DA50}" dt="2024-05-14T10:26:46.836" v="1094"/>
          <ac:spMkLst>
            <pc:docMk/>
            <pc:sldMk cId="2410933211" sldId="534"/>
            <ac:spMk id="7" creationId="{212C2F1E-A3BC-9457-32DE-B702C6081B24}"/>
          </ac:spMkLst>
        </pc:spChg>
        <pc:spChg chg="add mod">
          <ac:chgData name="Eva Robbrecht" userId="92df7e69-258a-47f7-bb78-8d7a50f12c63" providerId="ADAL" clId="{27559068-4DED-4919-941B-95757134DA50}" dt="2024-05-14T11:04:54.302" v="1726" actId="120"/>
          <ac:spMkLst>
            <pc:docMk/>
            <pc:sldMk cId="2410933211" sldId="534"/>
            <ac:spMk id="8" creationId="{3183CE0F-CF50-985B-8700-AD8988A8D60E}"/>
          </ac:spMkLst>
        </pc:spChg>
      </pc:sldChg>
      <pc:sldChg chg="addSp delSp modSp new mod ord modClrScheme chgLayout">
        <pc:chgData name="Eva Robbrecht" userId="92df7e69-258a-47f7-bb78-8d7a50f12c63" providerId="ADAL" clId="{27559068-4DED-4919-941B-95757134DA50}" dt="2024-05-14T10:41:53.668" v="1352"/>
        <pc:sldMkLst>
          <pc:docMk/>
          <pc:sldMk cId="1873091136" sldId="535"/>
        </pc:sldMkLst>
        <pc:spChg chg="del mod ord">
          <ac:chgData name="Eva Robbrecht" userId="92df7e69-258a-47f7-bb78-8d7a50f12c63" providerId="ADAL" clId="{27559068-4DED-4919-941B-95757134DA50}" dt="2024-05-14T10:33:33.834" v="1207" actId="700"/>
          <ac:spMkLst>
            <pc:docMk/>
            <pc:sldMk cId="1873091136" sldId="535"/>
            <ac:spMk id="2" creationId="{3A47A358-0397-B360-DEDD-C20A5708D541}"/>
          </ac:spMkLst>
        </pc:spChg>
        <pc:spChg chg="del">
          <ac:chgData name="Eva Robbrecht" userId="92df7e69-258a-47f7-bb78-8d7a50f12c63" providerId="ADAL" clId="{27559068-4DED-4919-941B-95757134DA50}" dt="2024-05-14T10:33:33.834" v="1207" actId="700"/>
          <ac:spMkLst>
            <pc:docMk/>
            <pc:sldMk cId="1873091136" sldId="535"/>
            <ac:spMk id="3" creationId="{EA037C75-10FB-12EC-5032-1C78EE76953F}"/>
          </ac:spMkLst>
        </pc:spChg>
        <pc:spChg chg="del">
          <ac:chgData name="Eva Robbrecht" userId="92df7e69-258a-47f7-bb78-8d7a50f12c63" providerId="ADAL" clId="{27559068-4DED-4919-941B-95757134DA50}" dt="2024-05-14T10:33:33.834" v="1207" actId="700"/>
          <ac:spMkLst>
            <pc:docMk/>
            <pc:sldMk cId="1873091136" sldId="535"/>
            <ac:spMk id="4" creationId="{6C87AC22-CB2E-0B06-1798-566C4ED66AF4}"/>
          </ac:spMkLst>
        </pc:spChg>
        <pc:spChg chg="add mod ord">
          <ac:chgData name="Eva Robbrecht" userId="92df7e69-258a-47f7-bb78-8d7a50f12c63" providerId="ADAL" clId="{27559068-4DED-4919-941B-95757134DA50}" dt="2024-05-14T10:41:30.700" v="1350" actId="20577"/>
          <ac:spMkLst>
            <pc:docMk/>
            <pc:sldMk cId="1873091136" sldId="535"/>
            <ac:spMk id="5" creationId="{668170FF-E00E-B91D-F223-23FF7D43FA26}"/>
          </ac:spMkLst>
        </pc:spChg>
        <pc:spChg chg="add del mod ord">
          <ac:chgData name="Eva Robbrecht" userId="92df7e69-258a-47f7-bb78-8d7a50f12c63" providerId="ADAL" clId="{27559068-4DED-4919-941B-95757134DA50}" dt="2024-05-14T10:34:06.958" v="1212" actId="700"/>
          <ac:spMkLst>
            <pc:docMk/>
            <pc:sldMk cId="1873091136" sldId="535"/>
            <ac:spMk id="6" creationId="{AB7CDB13-D96E-4216-54ED-17F7D33F7080}"/>
          </ac:spMkLst>
        </pc:spChg>
        <pc:spChg chg="add del mod ord">
          <ac:chgData name="Eva Robbrecht" userId="92df7e69-258a-47f7-bb78-8d7a50f12c63" providerId="ADAL" clId="{27559068-4DED-4919-941B-95757134DA50}" dt="2024-05-14T10:39:06.867" v="1329" actId="478"/>
          <ac:spMkLst>
            <pc:docMk/>
            <pc:sldMk cId="1873091136" sldId="535"/>
            <ac:spMk id="7" creationId="{9A57D3F0-6A21-073D-611C-CB4E2D3E9EB4}"/>
          </ac:spMkLst>
        </pc:spChg>
        <pc:spChg chg="add del mod">
          <ac:chgData name="Eva Robbrecht" userId="92df7e69-258a-47f7-bb78-8d7a50f12c63" providerId="ADAL" clId="{27559068-4DED-4919-941B-95757134DA50}" dt="2024-05-14T10:39:09.108" v="1330" actId="478"/>
          <ac:spMkLst>
            <pc:docMk/>
            <pc:sldMk cId="1873091136" sldId="535"/>
            <ac:spMk id="11" creationId="{3734C2CB-DE6F-77D3-12E2-A08E86F37553}"/>
          </ac:spMkLst>
        </pc:spChg>
        <pc:picChg chg="add mod modCrop">
          <ac:chgData name="Eva Robbrecht" userId="92df7e69-258a-47f7-bb78-8d7a50f12c63" providerId="ADAL" clId="{27559068-4DED-4919-941B-95757134DA50}" dt="2024-05-14T10:41:16.258" v="1348" actId="1076"/>
          <ac:picMkLst>
            <pc:docMk/>
            <pc:sldMk cId="1873091136" sldId="535"/>
            <ac:picMk id="9" creationId="{D0D6299D-AA9C-0B35-B57C-2FF0BD0505F1}"/>
          </ac:picMkLst>
        </pc:picChg>
      </pc:sldChg>
      <pc:sldChg chg="addSp delSp modSp add mod ord">
        <pc:chgData name="Eva Robbrecht" userId="92df7e69-258a-47f7-bb78-8d7a50f12c63" providerId="ADAL" clId="{27559068-4DED-4919-941B-95757134DA50}" dt="2024-05-14T10:41:55.046" v="1354"/>
        <pc:sldMkLst>
          <pc:docMk/>
          <pc:sldMk cId="2616456219" sldId="536"/>
        </pc:sldMkLst>
        <pc:spChg chg="mod">
          <ac:chgData name="Eva Robbrecht" userId="92df7e69-258a-47f7-bb78-8d7a50f12c63" providerId="ADAL" clId="{27559068-4DED-4919-941B-95757134DA50}" dt="2024-05-14T10:38:48.409" v="1321" actId="404"/>
          <ac:spMkLst>
            <pc:docMk/>
            <pc:sldMk cId="2616456219" sldId="536"/>
            <ac:spMk id="5" creationId="{668170FF-E00E-B91D-F223-23FF7D43FA26}"/>
          </ac:spMkLst>
        </pc:spChg>
        <pc:spChg chg="add del mod">
          <ac:chgData name="Eva Robbrecht" userId="92df7e69-258a-47f7-bb78-8d7a50f12c63" providerId="ADAL" clId="{27559068-4DED-4919-941B-95757134DA50}" dt="2024-05-14T10:38:27.916" v="1297" actId="478"/>
          <ac:spMkLst>
            <pc:docMk/>
            <pc:sldMk cId="2616456219" sldId="536"/>
            <ac:spMk id="6" creationId="{4EF0547F-E21F-13E9-9A34-F0EEB8F7EE1E}"/>
          </ac:spMkLst>
        </pc:spChg>
        <pc:spChg chg="del">
          <ac:chgData name="Eva Robbrecht" userId="92df7e69-258a-47f7-bb78-8d7a50f12c63" providerId="ADAL" clId="{27559068-4DED-4919-941B-95757134DA50}" dt="2024-05-14T10:38:24.130" v="1296" actId="478"/>
          <ac:spMkLst>
            <pc:docMk/>
            <pc:sldMk cId="2616456219" sldId="536"/>
            <ac:spMk id="7" creationId="{9A57D3F0-6A21-073D-611C-CB4E2D3E9EB4}"/>
          </ac:spMkLst>
        </pc:spChg>
        <pc:picChg chg="add mod modCrop">
          <ac:chgData name="Eva Robbrecht" userId="92df7e69-258a-47f7-bb78-8d7a50f12c63" providerId="ADAL" clId="{27559068-4DED-4919-941B-95757134DA50}" dt="2024-05-14T10:39:49.289" v="1336" actId="732"/>
          <ac:picMkLst>
            <pc:docMk/>
            <pc:sldMk cId="2616456219" sldId="536"/>
            <ac:picMk id="3" creationId="{F8B163DB-3C29-AAD3-3886-051EEF11086D}"/>
          </ac:picMkLst>
        </pc:picChg>
        <pc:picChg chg="add mod modCrop">
          <ac:chgData name="Eva Robbrecht" userId="92df7e69-258a-47f7-bb78-8d7a50f12c63" providerId="ADAL" clId="{27559068-4DED-4919-941B-95757134DA50}" dt="2024-05-14T10:40:46.299" v="1344" actId="732"/>
          <ac:picMkLst>
            <pc:docMk/>
            <pc:sldMk cId="2616456219" sldId="536"/>
            <ac:picMk id="8" creationId="{7D0719BE-C5E2-0390-674E-02EDF1775034}"/>
          </ac:picMkLst>
        </pc:picChg>
        <pc:picChg chg="del">
          <ac:chgData name="Eva Robbrecht" userId="92df7e69-258a-47f7-bb78-8d7a50f12c63" providerId="ADAL" clId="{27559068-4DED-4919-941B-95757134DA50}" dt="2024-05-14T10:37:19.206" v="1287" actId="478"/>
          <ac:picMkLst>
            <pc:docMk/>
            <pc:sldMk cId="2616456219" sldId="536"/>
            <ac:picMk id="9" creationId="{D0D6299D-AA9C-0B35-B57C-2FF0BD0505F1}"/>
          </ac:picMkLst>
        </pc:picChg>
      </pc:sldChg>
      <pc:sldChg chg="addSp delSp modSp new mod">
        <pc:chgData name="Eva Robbrecht" userId="92df7e69-258a-47f7-bb78-8d7a50f12c63" providerId="ADAL" clId="{27559068-4DED-4919-941B-95757134DA50}" dt="2024-05-14T18:51:56.971" v="1775" actId="20577"/>
        <pc:sldMkLst>
          <pc:docMk/>
          <pc:sldMk cId="3566109097" sldId="537"/>
        </pc:sldMkLst>
        <pc:spChg chg="mod">
          <ac:chgData name="Eva Robbrecht" userId="92df7e69-258a-47f7-bb78-8d7a50f12c63" providerId="ADAL" clId="{27559068-4DED-4919-941B-95757134DA50}" dt="2024-05-14T18:51:56.971" v="1775" actId="20577"/>
          <ac:spMkLst>
            <pc:docMk/>
            <pc:sldMk cId="3566109097" sldId="537"/>
            <ac:spMk id="2" creationId="{27A089CF-8116-833F-49E5-B16FBD1F4AEB}"/>
          </ac:spMkLst>
        </pc:spChg>
        <pc:spChg chg="del">
          <ac:chgData name="Eva Robbrecht" userId="92df7e69-258a-47f7-bb78-8d7a50f12c63" providerId="ADAL" clId="{27559068-4DED-4919-941B-95757134DA50}" dt="2024-05-14T10:42:55.486" v="1367" actId="478"/>
          <ac:spMkLst>
            <pc:docMk/>
            <pc:sldMk cId="3566109097" sldId="537"/>
            <ac:spMk id="3" creationId="{40C6F26B-EFAC-9F38-144A-941E694F9D0A}"/>
          </ac:spMkLst>
        </pc:spChg>
        <pc:spChg chg="del">
          <ac:chgData name="Eva Robbrecht" userId="92df7e69-258a-47f7-bb78-8d7a50f12c63" providerId="ADAL" clId="{27559068-4DED-4919-941B-95757134DA50}" dt="2024-05-14T10:42:57.178" v="1368" actId="478"/>
          <ac:spMkLst>
            <pc:docMk/>
            <pc:sldMk cId="3566109097" sldId="537"/>
            <ac:spMk id="4" creationId="{E6CC3487-9F93-817A-1FB0-022CEB2207CD}"/>
          </ac:spMkLst>
        </pc:spChg>
        <pc:spChg chg="del mod topLvl">
          <ac:chgData name="Eva Robbrecht" userId="92df7e69-258a-47f7-bb78-8d7a50f12c63" providerId="ADAL" clId="{27559068-4DED-4919-941B-95757134DA50}" dt="2024-05-14T10:47:04.031" v="1382" actId="478"/>
          <ac:spMkLst>
            <pc:docMk/>
            <pc:sldMk cId="3566109097" sldId="537"/>
            <ac:spMk id="8" creationId="{18105B21-BAE3-DDD3-961F-9DA60DF83879}"/>
          </ac:spMkLst>
        </pc:spChg>
        <pc:spChg chg="del mod topLvl">
          <ac:chgData name="Eva Robbrecht" userId="92df7e69-258a-47f7-bb78-8d7a50f12c63" providerId="ADAL" clId="{27559068-4DED-4919-941B-95757134DA50}" dt="2024-05-14T10:52:18.856" v="1449" actId="478"/>
          <ac:spMkLst>
            <pc:docMk/>
            <pc:sldMk cId="3566109097" sldId="537"/>
            <ac:spMk id="9" creationId="{BEAEEC1D-77E7-2BA1-251A-4EF3DB17566E}"/>
          </ac:spMkLst>
        </pc:spChg>
        <pc:spChg chg="add mod">
          <ac:chgData name="Eva Robbrecht" userId="92df7e69-258a-47f7-bb78-8d7a50f12c63" providerId="ADAL" clId="{27559068-4DED-4919-941B-95757134DA50}" dt="2024-05-14T10:57:30.473" v="1628" actId="1076"/>
          <ac:spMkLst>
            <pc:docMk/>
            <pc:sldMk cId="3566109097" sldId="537"/>
            <ac:spMk id="11" creationId="{FB31A621-C1C9-DB28-B267-64DDAD69D570}"/>
          </ac:spMkLst>
        </pc:spChg>
        <pc:spChg chg="add mod">
          <ac:chgData name="Eva Robbrecht" userId="92df7e69-258a-47f7-bb78-8d7a50f12c63" providerId="ADAL" clId="{27559068-4DED-4919-941B-95757134DA50}" dt="2024-05-14T10:57:30.473" v="1628" actId="1076"/>
          <ac:spMkLst>
            <pc:docMk/>
            <pc:sldMk cId="3566109097" sldId="537"/>
            <ac:spMk id="12" creationId="{A4D7EF48-F3F3-E327-C48F-E4B6DED5B8E8}"/>
          </ac:spMkLst>
        </pc:spChg>
        <pc:spChg chg="add mod">
          <ac:chgData name="Eva Robbrecht" userId="92df7e69-258a-47f7-bb78-8d7a50f12c63" providerId="ADAL" clId="{27559068-4DED-4919-941B-95757134DA50}" dt="2024-05-14T10:57:30.473" v="1628" actId="1076"/>
          <ac:spMkLst>
            <pc:docMk/>
            <pc:sldMk cId="3566109097" sldId="537"/>
            <ac:spMk id="13" creationId="{B2342FD6-F937-6B02-39DC-EE1182646BD0}"/>
          </ac:spMkLst>
        </pc:spChg>
        <pc:spChg chg="add mod">
          <ac:chgData name="Eva Robbrecht" userId="92df7e69-258a-47f7-bb78-8d7a50f12c63" providerId="ADAL" clId="{27559068-4DED-4919-941B-95757134DA50}" dt="2024-05-14T18:51:42.231" v="1766" actId="1076"/>
          <ac:spMkLst>
            <pc:docMk/>
            <pc:sldMk cId="3566109097" sldId="537"/>
            <ac:spMk id="14" creationId="{D7A92DC0-A45E-99BD-3444-8ED0CC16D134}"/>
          </ac:spMkLst>
        </pc:spChg>
        <pc:spChg chg="add mod">
          <ac:chgData name="Eva Robbrecht" userId="92df7e69-258a-47f7-bb78-8d7a50f12c63" providerId="ADAL" clId="{27559068-4DED-4919-941B-95757134DA50}" dt="2024-05-14T10:58:12.421" v="1638" actId="1076"/>
          <ac:spMkLst>
            <pc:docMk/>
            <pc:sldMk cId="3566109097" sldId="537"/>
            <ac:spMk id="15" creationId="{EBE4E7EA-320A-6F23-77DB-0C2EA3631D58}"/>
          </ac:spMkLst>
        </pc:spChg>
        <pc:spChg chg="add mod">
          <ac:chgData name="Eva Robbrecht" userId="92df7e69-258a-47f7-bb78-8d7a50f12c63" providerId="ADAL" clId="{27559068-4DED-4919-941B-95757134DA50}" dt="2024-05-14T10:58:19.754" v="1642" actId="20577"/>
          <ac:spMkLst>
            <pc:docMk/>
            <pc:sldMk cId="3566109097" sldId="537"/>
            <ac:spMk id="16" creationId="{4F19A855-6D97-0D25-CC6A-4A2075535359}"/>
          </ac:spMkLst>
        </pc:spChg>
        <pc:spChg chg="add mod">
          <ac:chgData name="Eva Robbrecht" userId="92df7e69-258a-47f7-bb78-8d7a50f12c63" providerId="ADAL" clId="{27559068-4DED-4919-941B-95757134DA50}" dt="2024-05-14T10:58:27.996" v="1646" actId="20577"/>
          <ac:spMkLst>
            <pc:docMk/>
            <pc:sldMk cId="3566109097" sldId="537"/>
            <ac:spMk id="17" creationId="{D1ABA860-616A-690D-FEEA-5ADF5F88196E}"/>
          </ac:spMkLst>
        </pc:spChg>
        <pc:grpChg chg="add del mod">
          <ac:chgData name="Eva Robbrecht" userId="92df7e69-258a-47f7-bb78-8d7a50f12c63" providerId="ADAL" clId="{27559068-4DED-4919-941B-95757134DA50}" dt="2024-05-14T10:47:04.031" v="1382" actId="478"/>
          <ac:grpSpMkLst>
            <pc:docMk/>
            <pc:sldMk cId="3566109097" sldId="537"/>
            <ac:grpSpMk id="7" creationId="{4F3F8FF1-402E-61D8-33F5-FDD5212D84A5}"/>
          </ac:grpSpMkLst>
        </pc:grpChg>
        <pc:picChg chg="add mod modCrop">
          <ac:chgData name="Eva Robbrecht" userId="92df7e69-258a-47f7-bb78-8d7a50f12c63" providerId="ADAL" clId="{27559068-4DED-4919-941B-95757134DA50}" dt="2024-05-14T10:57:30.473" v="1628" actId="1076"/>
          <ac:picMkLst>
            <pc:docMk/>
            <pc:sldMk cId="3566109097" sldId="537"/>
            <ac:picMk id="6" creationId="{A6D33AD4-5BC1-DFA6-42CE-C2D7EC7F5AA7}"/>
          </ac:picMkLst>
        </pc:picChg>
        <pc:picChg chg="add mod modCrop">
          <ac:chgData name="Eva Robbrecht" userId="92df7e69-258a-47f7-bb78-8d7a50f12c63" providerId="ADAL" clId="{27559068-4DED-4919-941B-95757134DA50}" dt="2024-05-14T10:57:30.473" v="1628" actId="1076"/>
          <ac:picMkLst>
            <pc:docMk/>
            <pc:sldMk cId="3566109097" sldId="537"/>
            <ac:picMk id="10" creationId="{DF87A922-2374-1559-6C3A-7B6219CC8330}"/>
          </ac:picMkLst>
        </pc:picChg>
      </pc:sldChg>
      <pc:sldChg chg="modSp add mod ord">
        <pc:chgData name="Eva Robbrecht" userId="92df7e69-258a-47f7-bb78-8d7a50f12c63" providerId="ADAL" clId="{27559068-4DED-4919-941B-95757134DA50}" dt="2024-05-14T11:00:17.762" v="1669"/>
        <pc:sldMkLst>
          <pc:docMk/>
          <pc:sldMk cId="3709694322" sldId="538"/>
        </pc:sldMkLst>
        <pc:spChg chg="mod">
          <ac:chgData name="Eva Robbrecht" userId="92df7e69-258a-47f7-bb78-8d7a50f12c63" providerId="ADAL" clId="{27559068-4DED-4919-941B-95757134DA50}" dt="2024-05-14T11:00:02.529" v="1665" actId="404"/>
          <ac:spMkLst>
            <pc:docMk/>
            <pc:sldMk cId="3709694322" sldId="538"/>
            <ac:spMk id="2" creationId="{27A089CF-8116-833F-49E5-B16FBD1F4AEB}"/>
          </ac:spMkLst>
        </pc:spChg>
        <pc:picChg chg="mod modCrop">
          <ac:chgData name="Eva Robbrecht" userId="92df7e69-258a-47f7-bb78-8d7a50f12c63" providerId="ADAL" clId="{27559068-4DED-4919-941B-95757134DA50}" dt="2024-05-14T10:59:57.443" v="1664" actId="14100"/>
          <ac:picMkLst>
            <pc:docMk/>
            <pc:sldMk cId="3709694322" sldId="538"/>
            <ac:picMk id="6" creationId="{A6D33AD4-5BC1-DFA6-42CE-C2D7EC7F5AA7}"/>
          </ac:picMkLst>
        </pc:picChg>
      </pc:sldChg>
      <pc:sldChg chg="addSp delSp modSp mod">
        <pc:chgData name="Eva Robbrecht" userId="92df7e69-258a-47f7-bb78-8d7a50f12c63" providerId="ADAL" clId="{27559068-4DED-4919-941B-95757134DA50}" dt="2024-05-15T07:02:13.069" v="1924" actId="14100"/>
        <pc:sldMkLst>
          <pc:docMk/>
          <pc:sldMk cId="644276418" sldId="539"/>
        </pc:sldMkLst>
        <pc:spChg chg="add mod">
          <ac:chgData name="Eva Robbrecht" userId="92df7e69-258a-47f7-bb78-8d7a50f12c63" providerId="ADAL" clId="{27559068-4DED-4919-941B-95757134DA50}" dt="2024-05-15T07:01:58.799" v="1922"/>
          <ac:spMkLst>
            <pc:docMk/>
            <pc:sldMk cId="644276418" sldId="539"/>
            <ac:spMk id="2" creationId="{EA198D06-F578-98E7-FEF4-BEB1DF6D3F1A}"/>
          </ac:spMkLst>
        </pc:spChg>
        <pc:spChg chg="del">
          <ac:chgData name="Eva Robbrecht" userId="92df7e69-258a-47f7-bb78-8d7a50f12c63" providerId="ADAL" clId="{27559068-4DED-4919-941B-95757134DA50}" dt="2024-05-15T07:01:33.595" v="1918" actId="478"/>
          <ac:spMkLst>
            <pc:docMk/>
            <pc:sldMk cId="644276418" sldId="539"/>
            <ac:spMk id="4" creationId="{9FD0DD60-A06E-59FF-6624-B3CEE87C5505}"/>
          </ac:spMkLst>
        </pc:spChg>
        <pc:spChg chg="add mod">
          <ac:chgData name="Eva Robbrecht" userId="92df7e69-258a-47f7-bb78-8d7a50f12c63" providerId="ADAL" clId="{27559068-4DED-4919-941B-95757134DA50}" dt="2024-05-15T07:02:13.069" v="1924" actId="14100"/>
          <ac:spMkLst>
            <pc:docMk/>
            <pc:sldMk cId="644276418" sldId="539"/>
            <ac:spMk id="7" creationId="{3B20F99C-D1B5-364D-633C-E113718E08EB}"/>
          </ac:spMkLst>
        </pc:spChg>
        <pc:spChg chg="del">
          <ac:chgData name="Eva Robbrecht" userId="92df7e69-258a-47f7-bb78-8d7a50f12c63" providerId="ADAL" clId="{27559068-4DED-4919-941B-95757134DA50}" dt="2024-05-15T07:01:20.082" v="1914" actId="478"/>
          <ac:spMkLst>
            <pc:docMk/>
            <pc:sldMk cId="644276418" sldId="539"/>
            <ac:spMk id="8" creationId="{A75CDFA8-7DCD-5630-6DAC-0BBC66848FF4}"/>
          </ac:spMkLst>
        </pc:spChg>
        <pc:spChg chg="del">
          <ac:chgData name="Eva Robbrecht" userId="92df7e69-258a-47f7-bb78-8d7a50f12c63" providerId="ADAL" clId="{27559068-4DED-4919-941B-95757134DA50}" dt="2024-05-15T07:01:35.540" v="1920" actId="478"/>
          <ac:spMkLst>
            <pc:docMk/>
            <pc:sldMk cId="644276418" sldId="539"/>
            <ac:spMk id="9" creationId="{6D50F8FB-D2D3-3356-4649-D75232EBEC83}"/>
          </ac:spMkLst>
        </pc:spChg>
        <pc:spChg chg="del">
          <ac:chgData name="Eva Robbrecht" userId="92df7e69-258a-47f7-bb78-8d7a50f12c63" providerId="ADAL" clId="{27559068-4DED-4919-941B-95757134DA50}" dt="2024-05-15T07:01:13.947" v="1913" actId="478"/>
          <ac:spMkLst>
            <pc:docMk/>
            <pc:sldMk cId="644276418" sldId="539"/>
            <ac:spMk id="10" creationId="{842B249B-FF1C-9F2E-CEC7-4443F84488D4}"/>
          </ac:spMkLst>
        </pc:spChg>
        <pc:spChg chg="add mod">
          <ac:chgData name="Eva Robbrecht" userId="92df7e69-258a-47f7-bb78-8d7a50f12c63" providerId="ADAL" clId="{27559068-4DED-4919-941B-95757134DA50}" dt="2024-05-15T07:01:58.799" v="1922"/>
          <ac:spMkLst>
            <pc:docMk/>
            <pc:sldMk cId="644276418" sldId="539"/>
            <ac:spMk id="11" creationId="{4210047F-EBAF-AF87-4A26-CE6B83383567}"/>
          </ac:spMkLst>
        </pc:spChg>
        <pc:spChg chg="del">
          <ac:chgData name="Eva Robbrecht" userId="92df7e69-258a-47f7-bb78-8d7a50f12c63" providerId="ADAL" clId="{27559068-4DED-4919-941B-95757134DA50}" dt="2024-05-15T07:01:22.375" v="1915" actId="478"/>
          <ac:spMkLst>
            <pc:docMk/>
            <pc:sldMk cId="644276418" sldId="539"/>
            <ac:spMk id="12" creationId="{6E685D46-4007-3496-8296-667C5920332A}"/>
          </ac:spMkLst>
        </pc:spChg>
        <pc:spChg chg="add mod">
          <ac:chgData name="Eva Robbrecht" userId="92df7e69-258a-47f7-bb78-8d7a50f12c63" providerId="ADAL" clId="{27559068-4DED-4919-941B-95757134DA50}" dt="2024-05-15T07:01:58.799" v="1922"/>
          <ac:spMkLst>
            <pc:docMk/>
            <pc:sldMk cId="644276418" sldId="539"/>
            <ac:spMk id="13" creationId="{191E6DE8-17A0-A415-E584-946E2AFC2E01}"/>
          </ac:spMkLst>
        </pc:spChg>
        <pc:spChg chg="add mod">
          <ac:chgData name="Eva Robbrecht" userId="92df7e69-258a-47f7-bb78-8d7a50f12c63" providerId="ADAL" clId="{27559068-4DED-4919-941B-95757134DA50}" dt="2024-05-15T07:01:58.799" v="1922"/>
          <ac:spMkLst>
            <pc:docMk/>
            <pc:sldMk cId="644276418" sldId="539"/>
            <ac:spMk id="14" creationId="{82E06F91-542F-68F1-8E1A-BACA60242822}"/>
          </ac:spMkLst>
        </pc:spChg>
        <pc:spChg chg="del">
          <ac:chgData name="Eva Robbrecht" userId="92df7e69-258a-47f7-bb78-8d7a50f12c63" providerId="ADAL" clId="{27559068-4DED-4919-941B-95757134DA50}" dt="2024-05-15T07:01:32.698" v="1917" actId="478"/>
          <ac:spMkLst>
            <pc:docMk/>
            <pc:sldMk cId="644276418" sldId="539"/>
            <ac:spMk id="15" creationId="{069D509C-010E-E878-0930-BA61A69F751A}"/>
          </ac:spMkLst>
        </pc:spChg>
        <pc:spChg chg="del">
          <ac:chgData name="Eva Robbrecht" userId="92df7e69-258a-47f7-bb78-8d7a50f12c63" providerId="ADAL" clId="{27559068-4DED-4919-941B-95757134DA50}" dt="2024-05-15T07:01:24.081" v="1916" actId="478"/>
          <ac:spMkLst>
            <pc:docMk/>
            <pc:sldMk cId="644276418" sldId="539"/>
            <ac:spMk id="16" creationId="{4A48C9B8-F38E-CD53-2CC5-124DFE7FC7EA}"/>
          </ac:spMkLst>
        </pc:spChg>
        <pc:spChg chg="add mod">
          <ac:chgData name="Eva Robbrecht" userId="92df7e69-258a-47f7-bb78-8d7a50f12c63" providerId="ADAL" clId="{27559068-4DED-4919-941B-95757134DA50}" dt="2024-05-15T07:02:08.813" v="1923" actId="14100"/>
          <ac:spMkLst>
            <pc:docMk/>
            <pc:sldMk cId="644276418" sldId="539"/>
            <ac:spMk id="17" creationId="{B2C4F141-E7FF-4BB9-C084-B75E43571DD7}"/>
          </ac:spMkLst>
        </pc:spChg>
        <pc:spChg chg="del">
          <ac:chgData name="Eva Robbrecht" userId="92df7e69-258a-47f7-bb78-8d7a50f12c63" providerId="ADAL" clId="{27559068-4DED-4919-941B-95757134DA50}" dt="2024-05-15T07:01:34.235" v="1919" actId="478"/>
          <ac:spMkLst>
            <pc:docMk/>
            <pc:sldMk cId="644276418" sldId="539"/>
            <ac:spMk id="20" creationId="{0050207F-B0DD-49F3-B53D-CE0E32BE233E}"/>
          </ac:spMkLst>
        </pc:spChg>
        <pc:picChg chg="add del mod modCrop">
          <ac:chgData name="Eva Robbrecht" userId="92df7e69-258a-47f7-bb78-8d7a50f12c63" providerId="ADAL" clId="{27559068-4DED-4919-941B-95757134DA50}" dt="2024-05-15T07:01:45.664" v="1921" actId="732"/>
          <ac:picMkLst>
            <pc:docMk/>
            <pc:sldMk cId="644276418" sldId="539"/>
            <ac:picMk id="6" creationId="{98A393FD-018B-BE0A-9918-634437F13F8D}"/>
          </ac:picMkLst>
        </pc:picChg>
      </pc:sldChg>
      <pc:sldChg chg="modSp new del mod">
        <pc:chgData name="Eva Robbrecht" userId="92df7e69-258a-47f7-bb78-8d7a50f12c63" providerId="ADAL" clId="{27559068-4DED-4919-941B-95757134DA50}" dt="2024-05-15T07:55:54.610" v="2512" actId="47"/>
        <pc:sldMkLst>
          <pc:docMk/>
          <pc:sldMk cId="294092061" sldId="540"/>
        </pc:sldMkLst>
        <pc:spChg chg="mod">
          <ac:chgData name="Eva Robbrecht" userId="92df7e69-258a-47f7-bb78-8d7a50f12c63" providerId="ADAL" clId="{27559068-4DED-4919-941B-95757134DA50}" dt="2024-05-15T06:30:11.201" v="1791" actId="20577"/>
          <ac:spMkLst>
            <pc:docMk/>
            <pc:sldMk cId="294092061" sldId="540"/>
            <ac:spMk id="2" creationId="{610307D2-8FA3-BAC8-097E-950AD0F0034C}"/>
          </ac:spMkLst>
        </pc:spChg>
      </pc:sldChg>
      <pc:sldChg chg="addSp delSp modSp add mod ord">
        <pc:chgData name="Eva Robbrecht" userId="92df7e69-258a-47f7-bb78-8d7a50f12c63" providerId="ADAL" clId="{27559068-4DED-4919-941B-95757134DA50}" dt="2024-05-15T08:47:45.573" v="2712" actId="732"/>
        <pc:sldMkLst>
          <pc:docMk/>
          <pc:sldMk cId="14883046" sldId="541"/>
        </pc:sldMkLst>
        <pc:spChg chg="del">
          <ac:chgData name="Eva Robbrecht" userId="92df7e69-258a-47f7-bb78-8d7a50f12c63" providerId="ADAL" clId="{27559068-4DED-4919-941B-95757134DA50}" dt="2024-05-15T06:31:50.737" v="1826" actId="478"/>
          <ac:spMkLst>
            <pc:docMk/>
            <pc:sldMk cId="14883046" sldId="541"/>
            <ac:spMk id="3" creationId="{F6C1D17E-C7C5-24C3-64DE-313AA2FD9FDE}"/>
          </ac:spMkLst>
        </pc:spChg>
        <pc:spChg chg="del">
          <ac:chgData name="Eva Robbrecht" userId="92df7e69-258a-47f7-bb78-8d7a50f12c63" providerId="ADAL" clId="{27559068-4DED-4919-941B-95757134DA50}" dt="2024-05-15T06:33:31.854" v="1842" actId="478"/>
          <ac:spMkLst>
            <pc:docMk/>
            <pc:sldMk cId="14883046" sldId="541"/>
            <ac:spMk id="4" creationId="{9FD0DD60-A06E-59FF-6624-B3CEE87C5505}"/>
          </ac:spMkLst>
        </pc:spChg>
        <pc:spChg chg="add mod">
          <ac:chgData name="Eva Robbrecht" userId="92df7e69-258a-47f7-bb78-8d7a50f12c63" providerId="ADAL" clId="{27559068-4DED-4919-941B-95757134DA50}" dt="2024-05-15T06:40:18.430" v="1910" actId="206"/>
          <ac:spMkLst>
            <pc:docMk/>
            <pc:sldMk cId="14883046" sldId="541"/>
            <ac:spMk id="7" creationId="{00D7F82C-01D7-9C02-C8A5-B10512D56B8E}"/>
          </ac:spMkLst>
        </pc:spChg>
        <pc:spChg chg="mod">
          <ac:chgData name="Eva Robbrecht" userId="92df7e69-258a-47f7-bb78-8d7a50f12c63" providerId="ADAL" clId="{27559068-4DED-4919-941B-95757134DA50}" dt="2024-05-15T08:46:17.989" v="2694" actId="1037"/>
          <ac:spMkLst>
            <pc:docMk/>
            <pc:sldMk cId="14883046" sldId="541"/>
            <ac:spMk id="8" creationId="{A75CDFA8-7DCD-5630-6DAC-0BBC66848FF4}"/>
          </ac:spMkLst>
        </pc:spChg>
        <pc:spChg chg="mod">
          <ac:chgData name="Eva Robbrecht" userId="92df7e69-258a-47f7-bb78-8d7a50f12c63" providerId="ADAL" clId="{27559068-4DED-4919-941B-95757134DA50}" dt="2024-05-15T08:46:44.118" v="2698" actId="1038"/>
          <ac:spMkLst>
            <pc:docMk/>
            <pc:sldMk cId="14883046" sldId="541"/>
            <ac:spMk id="9" creationId="{6D50F8FB-D2D3-3356-4649-D75232EBEC83}"/>
          </ac:spMkLst>
        </pc:spChg>
        <pc:spChg chg="mod">
          <ac:chgData name="Eva Robbrecht" userId="92df7e69-258a-47f7-bb78-8d7a50f12c63" providerId="ADAL" clId="{27559068-4DED-4919-941B-95757134DA50}" dt="2024-05-15T08:46:26.001" v="2696" actId="1076"/>
          <ac:spMkLst>
            <pc:docMk/>
            <pc:sldMk cId="14883046" sldId="541"/>
            <ac:spMk id="10" creationId="{842B249B-FF1C-9F2E-CEC7-4443F84488D4}"/>
          </ac:spMkLst>
        </pc:spChg>
        <pc:spChg chg="del">
          <ac:chgData name="Eva Robbrecht" userId="92df7e69-258a-47f7-bb78-8d7a50f12c63" providerId="ADAL" clId="{27559068-4DED-4919-941B-95757134DA50}" dt="2024-05-15T06:33:06.683" v="1838" actId="478"/>
          <ac:spMkLst>
            <pc:docMk/>
            <pc:sldMk cId="14883046" sldId="541"/>
            <ac:spMk id="12" creationId="{6E685D46-4007-3496-8296-667C5920332A}"/>
          </ac:spMkLst>
        </pc:spChg>
        <pc:spChg chg="mod">
          <ac:chgData name="Eva Robbrecht" userId="92df7e69-258a-47f7-bb78-8d7a50f12c63" providerId="ADAL" clId="{27559068-4DED-4919-941B-95757134DA50}" dt="2024-05-15T08:46:21.880" v="2695" actId="1076"/>
          <ac:spMkLst>
            <pc:docMk/>
            <pc:sldMk cId="14883046" sldId="541"/>
            <ac:spMk id="16" creationId="{4A48C9B8-F38E-CD53-2CC5-124DFE7FC7EA}"/>
          </ac:spMkLst>
        </pc:spChg>
        <pc:spChg chg="del mod">
          <ac:chgData name="Eva Robbrecht" userId="92df7e69-258a-47f7-bb78-8d7a50f12c63" providerId="ADAL" clId="{27559068-4DED-4919-941B-95757134DA50}" dt="2024-05-15T06:34:52.698" v="1853" actId="478"/>
          <ac:spMkLst>
            <pc:docMk/>
            <pc:sldMk cId="14883046" sldId="541"/>
            <ac:spMk id="20" creationId="{0050207F-B0DD-49F3-B53D-CE0E32BE233E}"/>
          </ac:spMkLst>
        </pc:spChg>
        <pc:spChg chg="mod">
          <ac:chgData name="Eva Robbrecht" userId="92df7e69-258a-47f7-bb78-8d7a50f12c63" providerId="ADAL" clId="{27559068-4DED-4919-941B-95757134DA50}" dt="2024-05-15T07:44:14.294" v="2405" actId="20577"/>
          <ac:spMkLst>
            <pc:docMk/>
            <pc:sldMk cId="14883046" sldId="541"/>
            <ac:spMk id="22" creationId="{E23E606B-68F9-098D-5BE0-2EAAC65B01ED}"/>
          </ac:spMkLst>
        </pc:spChg>
        <pc:picChg chg="add mod ord modCrop">
          <ac:chgData name="Eva Robbrecht" userId="92df7e69-258a-47f7-bb78-8d7a50f12c63" providerId="ADAL" clId="{27559068-4DED-4919-941B-95757134DA50}" dt="2024-05-15T08:47:45.573" v="2712" actId="732"/>
          <ac:picMkLst>
            <pc:docMk/>
            <pc:sldMk cId="14883046" sldId="541"/>
            <ac:picMk id="2" creationId="{33BD0C5E-0469-1E05-5168-5F3C1F3580AE}"/>
          </ac:picMkLst>
        </pc:picChg>
        <pc:picChg chg="del">
          <ac:chgData name="Eva Robbrecht" userId="92df7e69-258a-47f7-bb78-8d7a50f12c63" providerId="ADAL" clId="{27559068-4DED-4919-941B-95757134DA50}" dt="2024-05-15T06:31:36.024" v="1823" actId="478"/>
          <ac:picMkLst>
            <pc:docMk/>
            <pc:sldMk cId="14883046" sldId="541"/>
            <ac:picMk id="6" creationId="{98A393FD-018B-BE0A-9918-634437F13F8D}"/>
          </ac:picMkLst>
        </pc:picChg>
        <pc:picChg chg="add mod">
          <ac:chgData name="Eva Robbrecht" userId="92df7e69-258a-47f7-bb78-8d7a50f12c63" providerId="ADAL" clId="{27559068-4DED-4919-941B-95757134DA50}" dt="2024-05-15T08:45:32.631" v="2688"/>
          <ac:picMkLst>
            <pc:docMk/>
            <pc:sldMk cId="14883046" sldId="541"/>
            <ac:picMk id="13" creationId="{4E8B0FCE-D2F7-4792-023F-BAF082E7B5A5}"/>
          </ac:picMkLst>
        </pc:picChg>
        <pc:cxnChg chg="del">
          <ac:chgData name="Eva Robbrecht" userId="92df7e69-258a-47f7-bb78-8d7a50f12c63" providerId="ADAL" clId="{27559068-4DED-4919-941B-95757134DA50}" dt="2024-05-15T06:32:48.716" v="1837" actId="478"/>
          <ac:cxnSpMkLst>
            <pc:docMk/>
            <pc:sldMk cId="14883046" sldId="541"/>
            <ac:cxnSpMk id="5" creationId="{1EAEBA3E-88CD-030A-4447-4EA17868D2C0}"/>
          </ac:cxnSpMkLst>
        </pc:cxnChg>
      </pc:sldChg>
      <pc:sldChg chg="addSp delSp modSp add mod">
        <pc:chgData name="Eva Robbrecht" userId="92df7e69-258a-47f7-bb78-8d7a50f12c63" providerId="ADAL" clId="{27559068-4DED-4919-941B-95757134DA50}" dt="2024-05-15T07:14:33.845" v="2054" actId="1038"/>
        <pc:sldMkLst>
          <pc:docMk/>
          <pc:sldMk cId="175423552" sldId="542"/>
        </pc:sldMkLst>
        <pc:spChg chg="add mod">
          <ac:chgData name="Eva Robbrecht" userId="92df7e69-258a-47f7-bb78-8d7a50f12c63" providerId="ADAL" clId="{27559068-4DED-4919-941B-95757134DA50}" dt="2024-05-15T07:13:51.478" v="2038" actId="1076"/>
          <ac:spMkLst>
            <pc:docMk/>
            <pc:sldMk cId="175423552" sldId="542"/>
            <ac:spMk id="4" creationId="{9E142026-8C43-FFD0-496B-50D4B8DB5279}"/>
          </ac:spMkLst>
        </pc:spChg>
        <pc:spChg chg="add mod">
          <ac:chgData name="Eva Robbrecht" userId="92df7e69-258a-47f7-bb78-8d7a50f12c63" providerId="ADAL" clId="{27559068-4DED-4919-941B-95757134DA50}" dt="2024-05-15T07:14:09.731" v="2046" actId="1076"/>
          <ac:spMkLst>
            <pc:docMk/>
            <pc:sldMk cId="175423552" sldId="542"/>
            <ac:spMk id="5" creationId="{47FB459F-FB07-D592-AC3F-722E4EDEFC93}"/>
          </ac:spMkLst>
        </pc:spChg>
        <pc:spChg chg="del">
          <ac:chgData name="Eva Robbrecht" userId="92df7e69-258a-47f7-bb78-8d7a50f12c63" providerId="ADAL" clId="{27559068-4DED-4919-941B-95757134DA50}" dt="2024-05-15T07:04:08.766" v="1927" actId="478"/>
          <ac:spMkLst>
            <pc:docMk/>
            <pc:sldMk cId="175423552" sldId="542"/>
            <ac:spMk id="7" creationId="{00D7F82C-01D7-9C02-C8A5-B10512D56B8E}"/>
          </ac:spMkLst>
        </pc:spChg>
        <pc:spChg chg="del">
          <ac:chgData name="Eva Robbrecht" userId="92df7e69-258a-47f7-bb78-8d7a50f12c63" providerId="ADAL" clId="{27559068-4DED-4919-941B-95757134DA50}" dt="2024-05-15T07:04:10.779" v="1928" actId="478"/>
          <ac:spMkLst>
            <pc:docMk/>
            <pc:sldMk cId="175423552" sldId="542"/>
            <ac:spMk id="8" creationId="{A75CDFA8-7DCD-5630-6DAC-0BBC66848FF4}"/>
          </ac:spMkLst>
        </pc:spChg>
        <pc:spChg chg="del">
          <ac:chgData name="Eva Robbrecht" userId="92df7e69-258a-47f7-bb78-8d7a50f12c63" providerId="ADAL" clId="{27559068-4DED-4919-941B-95757134DA50}" dt="2024-05-15T07:04:07.615" v="1926" actId="478"/>
          <ac:spMkLst>
            <pc:docMk/>
            <pc:sldMk cId="175423552" sldId="542"/>
            <ac:spMk id="9" creationId="{6D50F8FB-D2D3-3356-4649-D75232EBEC83}"/>
          </ac:spMkLst>
        </pc:spChg>
        <pc:spChg chg="del">
          <ac:chgData name="Eva Robbrecht" userId="92df7e69-258a-47f7-bb78-8d7a50f12c63" providerId="ADAL" clId="{27559068-4DED-4919-941B-95757134DA50}" dt="2024-05-15T07:04:12.262" v="1929" actId="478"/>
          <ac:spMkLst>
            <pc:docMk/>
            <pc:sldMk cId="175423552" sldId="542"/>
            <ac:spMk id="10" creationId="{842B249B-FF1C-9F2E-CEC7-4443F84488D4}"/>
          </ac:spMkLst>
        </pc:spChg>
        <pc:spChg chg="del">
          <ac:chgData name="Eva Robbrecht" userId="92df7e69-258a-47f7-bb78-8d7a50f12c63" providerId="ADAL" clId="{27559068-4DED-4919-941B-95757134DA50}" dt="2024-05-15T07:05:15.154" v="1939" actId="478"/>
          <ac:spMkLst>
            <pc:docMk/>
            <pc:sldMk cId="175423552" sldId="542"/>
            <ac:spMk id="15" creationId="{069D509C-010E-E878-0930-BA61A69F751A}"/>
          </ac:spMkLst>
        </pc:spChg>
        <pc:spChg chg="del">
          <ac:chgData name="Eva Robbrecht" userId="92df7e69-258a-47f7-bb78-8d7a50f12c63" providerId="ADAL" clId="{27559068-4DED-4919-941B-95757134DA50}" dt="2024-05-15T07:12:52.985" v="2020" actId="478"/>
          <ac:spMkLst>
            <pc:docMk/>
            <pc:sldMk cId="175423552" sldId="542"/>
            <ac:spMk id="16" creationId="{4A48C9B8-F38E-CD53-2CC5-124DFE7FC7EA}"/>
          </ac:spMkLst>
        </pc:spChg>
        <pc:spChg chg="mod">
          <ac:chgData name="Eva Robbrecht" userId="92df7e69-258a-47f7-bb78-8d7a50f12c63" providerId="ADAL" clId="{27559068-4DED-4919-941B-95757134DA50}" dt="2024-05-15T07:12:03.126" v="2009" actId="6549"/>
          <ac:spMkLst>
            <pc:docMk/>
            <pc:sldMk cId="175423552" sldId="542"/>
            <ac:spMk id="22" creationId="{E23E606B-68F9-098D-5BE0-2EAAC65B01ED}"/>
          </ac:spMkLst>
        </pc:spChg>
        <pc:picChg chg="mod modCrop">
          <ac:chgData name="Eva Robbrecht" userId="92df7e69-258a-47f7-bb78-8d7a50f12c63" providerId="ADAL" clId="{27559068-4DED-4919-941B-95757134DA50}" dt="2024-05-15T07:13:32.875" v="2032" actId="1076"/>
          <ac:picMkLst>
            <pc:docMk/>
            <pc:sldMk cId="175423552" sldId="542"/>
            <ac:picMk id="2" creationId="{33BD0C5E-0469-1E05-5168-5F3C1F3580AE}"/>
          </ac:picMkLst>
        </pc:picChg>
        <pc:picChg chg="add mod modCrop">
          <ac:chgData name="Eva Robbrecht" userId="92df7e69-258a-47f7-bb78-8d7a50f12c63" providerId="ADAL" clId="{27559068-4DED-4919-941B-95757134DA50}" dt="2024-05-15T07:14:33.845" v="2054" actId="1038"/>
          <ac:picMkLst>
            <pc:docMk/>
            <pc:sldMk cId="175423552" sldId="542"/>
            <ac:picMk id="3" creationId="{C46240C8-9E29-60D3-0FF4-0DFC6728973C}"/>
          </ac:picMkLst>
        </pc:picChg>
      </pc:sldChg>
      <pc:sldChg chg="add del">
        <pc:chgData name="Eva Robbrecht" userId="92df7e69-258a-47f7-bb78-8d7a50f12c63" providerId="ADAL" clId="{27559068-4DED-4919-941B-95757134DA50}" dt="2024-05-15T06:31:44.948" v="1825"/>
        <pc:sldMkLst>
          <pc:docMk/>
          <pc:sldMk cId="3343499099" sldId="542"/>
        </pc:sldMkLst>
      </pc:sldChg>
      <pc:sldChg chg="addSp delSp modSp add mod modNotesTx">
        <pc:chgData name="Eva Robbrecht" userId="92df7e69-258a-47f7-bb78-8d7a50f12c63" providerId="ADAL" clId="{27559068-4DED-4919-941B-95757134DA50}" dt="2024-05-15T08:15:04.440" v="2679" actId="20577"/>
        <pc:sldMkLst>
          <pc:docMk/>
          <pc:sldMk cId="2985221459" sldId="543"/>
        </pc:sldMkLst>
        <pc:spChg chg="mod">
          <ac:chgData name="Eva Robbrecht" userId="92df7e69-258a-47f7-bb78-8d7a50f12c63" providerId="ADAL" clId="{27559068-4DED-4919-941B-95757134DA50}" dt="2024-05-15T07:21:27.961" v="2112" actId="14100"/>
          <ac:spMkLst>
            <pc:docMk/>
            <pc:sldMk cId="2985221459" sldId="543"/>
            <ac:spMk id="4" creationId="{9E142026-8C43-FFD0-496B-50D4B8DB5279}"/>
          </ac:spMkLst>
        </pc:spChg>
        <pc:spChg chg="mod">
          <ac:chgData name="Eva Robbrecht" userId="92df7e69-258a-47f7-bb78-8d7a50f12c63" providerId="ADAL" clId="{27559068-4DED-4919-941B-95757134DA50}" dt="2024-05-15T07:21:36.331" v="2114" actId="14100"/>
          <ac:spMkLst>
            <pc:docMk/>
            <pc:sldMk cId="2985221459" sldId="543"/>
            <ac:spMk id="5" creationId="{47FB459F-FB07-D592-AC3F-722E4EDEFC93}"/>
          </ac:spMkLst>
        </pc:spChg>
        <pc:spChg chg="add del mod">
          <ac:chgData name="Eva Robbrecht" userId="92df7e69-258a-47f7-bb78-8d7a50f12c63" providerId="ADAL" clId="{27559068-4DED-4919-941B-95757134DA50}" dt="2024-05-15T07:15:06.594" v="2057" actId="478"/>
          <ac:spMkLst>
            <pc:docMk/>
            <pc:sldMk cId="2985221459" sldId="543"/>
            <ac:spMk id="7" creationId="{E8CF5C39-B679-D904-ED6B-16B19D23EF4F}"/>
          </ac:spMkLst>
        </pc:spChg>
        <pc:spChg chg="add del mod">
          <ac:chgData name="Eva Robbrecht" userId="92df7e69-258a-47f7-bb78-8d7a50f12c63" providerId="ADAL" clId="{27559068-4DED-4919-941B-95757134DA50}" dt="2024-05-15T07:21:05.153" v="2109" actId="478"/>
          <ac:spMkLst>
            <pc:docMk/>
            <pc:sldMk cId="2985221459" sldId="543"/>
            <ac:spMk id="8" creationId="{34C0A587-107F-1DAA-D426-BEA9FE6865D1}"/>
          </ac:spMkLst>
        </pc:spChg>
        <pc:spChg chg="add mod">
          <ac:chgData name="Eva Robbrecht" userId="92df7e69-258a-47f7-bb78-8d7a50f12c63" providerId="ADAL" clId="{27559068-4DED-4919-941B-95757134DA50}" dt="2024-05-15T07:23:47.192" v="2140" actId="14100"/>
          <ac:spMkLst>
            <pc:docMk/>
            <pc:sldMk cId="2985221459" sldId="543"/>
            <ac:spMk id="9" creationId="{29CDB064-5C50-1512-0F36-4212A797D82B}"/>
          </ac:spMkLst>
        </pc:spChg>
        <pc:spChg chg="add del mod">
          <ac:chgData name="Eva Robbrecht" userId="92df7e69-258a-47f7-bb78-8d7a50f12c63" providerId="ADAL" clId="{27559068-4DED-4919-941B-95757134DA50}" dt="2024-05-15T07:25:33.783" v="2187" actId="478"/>
          <ac:spMkLst>
            <pc:docMk/>
            <pc:sldMk cId="2985221459" sldId="543"/>
            <ac:spMk id="10" creationId="{9975587E-7E4E-2B4F-8741-70F4E925E6E0}"/>
          </ac:spMkLst>
        </pc:spChg>
        <pc:spChg chg="add del mod">
          <ac:chgData name="Eva Robbrecht" userId="92df7e69-258a-47f7-bb78-8d7a50f12c63" providerId="ADAL" clId="{27559068-4DED-4919-941B-95757134DA50}" dt="2024-05-15T07:25:32.495" v="2186" actId="478"/>
          <ac:spMkLst>
            <pc:docMk/>
            <pc:sldMk cId="2985221459" sldId="543"/>
            <ac:spMk id="11" creationId="{EEFE06AE-23F9-4DCC-E2FA-F8294887E9BB}"/>
          </ac:spMkLst>
        </pc:spChg>
        <pc:spChg chg="add mod">
          <ac:chgData name="Eva Robbrecht" userId="92df7e69-258a-47f7-bb78-8d7a50f12c63" providerId="ADAL" clId="{27559068-4DED-4919-941B-95757134DA50}" dt="2024-05-15T07:24:51.690" v="2141"/>
          <ac:spMkLst>
            <pc:docMk/>
            <pc:sldMk cId="2985221459" sldId="543"/>
            <ac:spMk id="12" creationId="{966C798B-63DE-F5B4-B9FF-E508B67ED232}"/>
          </ac:spMkLst>
        </pc:spChg>
        <pc:spChg chg="add del mod">
          <ac:chgData name="Eva Robbrecht" userId="92df7e69-258a-47f7-bb78-8d7a50f12c63" providerId="ADAL" clId="{27559068-4DED-4919-941B-95757134DA50}" dt="2024-05-15T07:37:05.001" v="2317" actId="6549"/>
          <ac:spMkLst>
            <pc:docMk/>
            <pc:sldMk cId="2985221459" sldId="543"/>
            <ac:spMk id="22" creationId="{E23E606B-68F9-098D-5BE0-2EAAC65B01ED}"/>
          </ac:spMkLst>
        </pc:spChg>
        <pc:picChg chg="mod modCrop">
          <ac:chgData name="Eva Robbrecht" userId="92df7e69-258a-47f7-bb78-8d7a50f12c63" providerId="ADAL" clId="{27559068-4DED-4919-941B-95757134DA50}" dt="2024-05-15T07:22:10.900" v="2125" actId="1038"/>
          <ac:picMkLst>
            <pc:docMk/>
            <pc:sldMk cId="2985221459" sldId="543"/>
            <ac:picMk id="2" creationId="{33BD0C5E-0469-1E05-5168-5F3C1F3580AE}"/>
          </ac:picMkLst>
        </pc:picChg>
        <pc:picChg chg="mod modCrop">
          <ac:chgData name="Eva Robbrecht" userId="92df7e69-258a-47f7-bb78-8d7a50f12c63" providerId="ADAL" clId="{27559068-4DED-4919-941B-95757134DA50}" dt="2024-05-15T07:21:56.860" v="2116" actId="14100"/>
          <ac:picMkLst>
            <pc:docMk/>
            <pc:sldMk cId="2985221459" sldId="543"/>
            <ac:picMk id="3" creationId="{C46240C8-9E29-60D3-0FF4-0DFC6728973C}"/>
          </ac:picMkLst>
        </pc:picChg>
      </pc:sldChg>
      <pc:sldChg chg="delSp modSp add mod">
        <pc:chgData name="Eva Robbrecht" userId="92df7e69-258a-47f7-bb78-8d7a50f12c63" providerId="ADAL" clId="{27559068-4DED-4919-941B-95757134DA50}" dt="2024-05-15T07:26:32.887" v="2226" actId="20577"/>
        <pc:sldMkLst>
          <pc:docMk/>
          <pc:sldMk cId="401216060" sldId="544"/>
        </pc:sldMkLst>
        <pc:spChg chg="del">
          <ac:chgData name="Eva Robbrecht" userId="92df7e69-258a-47f7-bb78-8d7a50f12c63" providerId="ADAL" clId="{27559068-4DED-4919-941B-95757134DA50}" dt="2024-05-15T07:26:06.249" v="2188" actId="478"/>
          <ac:spMkLst>
            <pc:docMk/>
            <pc:sldMk cId="401216060" sldId="544"/>
            <ac:spMk id="9" creationId="{29CDB064-5C50-1512-0F36-4212A797D82B}"/>
          </ac:spMkLst>
        </pc:spChg>
        <pc:spChg chg="mod">
          <ac:chgData name="Eva Robbrecht" userId="92df7e69-258a-47f7-bb78-8d7a50f12c63" providerId="ADAL" clId="{27559068-4DED-4919-941B-95757134DA50}" dt="2024-05-15T07:26:32.887" v="2226" actId="20577"/>
          <ac:spMkLst>
            <pc:docMk/>
            <pc:sldMk cId="401216060" sldId="544"/>
            <ac:spMk id="22" creationId="{E23E606B-68F9-098D-5BE0-2EAAC65B01ED}"/>
          </ac:spMkLst>
        </pc:spChg>
      </pc:sldChg>
      <pc:sldChg chg="addSp modSp add modNotes">
        <pc:chgData name="Eva Robbrecht" userId="92df7e69-258a-47f7-bb78-8d7a50f12c63" providerId="ADAL" clId="{27559068-4DED-4919-941B-95757134DA50}" dt="2024-05-15T13:52:23.653" v="2955" actId="20577"/>
        <pc:sldMkLst>
          <pc:docMk/>
          <pc:sldMk cId="1346505672" sldId="545"/>
        </pc:sldMkLst>
        <pc:graphicFrameChg chg="mod">
          <ac:chgData name="Eva Robbrecht" userId="92df7e69-258a-47f7-bb78-8d7a50f12c63" providerId="ADAL" clId="{27559068-4DED-4919-941B-95757134DA50}" dt="2024-05-15T13:52:23.653" v="2955" actId="20577"/>
          <ac:graphicFrameMkLst>
            <pc:docMk/>
            <pc:sldMk cId="1346505672" sldId="545"/>
            <ac:graphicFrameMk id="8" creationId="{7BB5592E-9590-0751-50AE-447C05BC753F}"/>
          </ac:graphicFrameMkLst>
        </pc:graphicFrameChg>
        <pc:picChg chg="add mod">
          <ac:chgData name="Eva Robbrecht" userId="92df7e69-258a-47f7-bb78-8d7a50f12c63" providerId="ADAL" clId="{27559068-4DED-4919-941B-95757134DA50}" dt="2024-05-15T13:51:00.505" v="2954" actId="931"/>
          <ac:picMkLst>
            <pc:docMk/>
            <pc:sldMk cId="1346505672" sldId="545"/>
            <ac:picMk id="4" creationId="{A0C22BC5-9A1D-D0B2-10A1-D8C91BD32F5E}"/>
          </ac:picMkLst>
        </pc:picChg>
      </pc:sldChg>
      <pc:sldChg chg="modSp add">
        <pc:chgData name="Eva Robbrecht" userId="92df7e69-258a-47f7-bb78-8d7a50f12c63" providerId="ADAL" clId="{27559068-4DED-4919-941B-95757134DA50}" dt="2024-05-15T07:55:48.935" v="2511" actId="207"/>
        <pc:sldMkLst>
          <pc:docMk/>
          <pc:sldMk cId="262954062" sldId="546"/>
        </pc:sldMkLst>
        <pc:graphicFrameChg chg="mod">
          <ac:chgData name="Eva Robbrecht" userId="92df7e69-258a-47f7-bb78-8d7a50f12c63" providerId="ADAL" clId="{27559068-4DED-4919-941B-95757134DA50}" dt="2024-05-15T07:55:48.935" v="2511" actId="207"/>
          <ac:graphicFrameMkLst>
            <pc:docMk/>
            <pc:sldMk cId="262954062" sldId="546"/>
            <ac:graphicFrameMk id="8" creationId="{7BB5592E-9590-0751-50AE-447C05BC753F}"/>
          </ac:graphicFrameMkLst>
        </pc:graphicFrameChg>
      </pc:sldChg>
      <pc:sldChg chg="addSp delSp modSp add del mod addAnim delAnim modAnim">
        <pc:chgData name="Eva Robbrecht" userId="92df7e69-258a-47f7-bb78-8d7a50f12c63" providerId="ADAL" clId="{27559068-4DED-4919-941B-95757134DA50}" dt="2024-05-15T13:07:08.492" v="2894" actId="47"/>
        <pc:sldMkLst>
          <pc:docMk/>
          <pc:sldMk cId="4060106406" sldId="547"/>
        </pc:sldMkLst>
        <pc:spChg chg="mod">
          <ac:chgData name="Eva Robbrecht" userId="92df7e69-258a-47f7-bb78-8d7a50f12c63" providerId="ADAL" clId="{27559068-4DED-4919-941B-95757134DA50}" dt="2024-05-15T08:00:32.328" v="2634"/>
          <ac:spMkLst>
            <pc:docMk/>
            <pc:sldMk cId="4060106406" sldId="547"/>
            <ac:spMk id="11" creationId="{7C1488DD-2004-EDF4-39B6-293133813E3D}"/>
          </ac:spMkLst>
        </pc:spChg>
        <pc:spChg chg="mod">
          <ac:chgData name="Eva Robbrecht" userId="92df7e69-258a-47f7-bb78-8d7a50f12c63" providerId="ADAL" clId="{27559068-4DED-4919-941B-95757134DA50}" dt="2024-05-15T08:00:32.328" v="2634"/>
          <ac:spMkLst>
            <pc:docMk/>
            <pc:sldMk cId="4060106406" sldId="547"/>
            <ac:spMk id="17" creationId="{606E787B-3F8D-83E7-0540-72E20EFD9E93}"/>
          </ac:spMkLst>
        </pc:spChg>
        <pc:spChg chg="mod">
          <ac:chgData name="Eva Robbrecht" userId="92df7e69-258a-47f7-bb78-8d7a50f12c63" providerId="ADAL" clId="{27559068-4DED-4919-941B-95757134DA50}" dt="2024-05-15T07:59:58.078" v="2630" actId="20577"/>
          <ac:spMkLst>
            <pc:docMk/>
            <pc:sldMk cId="4060106406" sldId="547"/>
            <ac:spMk id="26" creationId="{A4B3EE19-0535-FA9F-0C0B-B59332815A77}"/>
          </ac:spMkLst>
        </pc:spChg>
        <pc:spChg chg="mod">
          <ac:chgData name="Eva Robbrecht" userId="92df7e69-258a-47f7-bb78-8d7a50f12c63" providerId="ADAL" clId="{27559068-4DED-4919-941B-95757134DA50}" dt="2024-05-15T07:58:45.264" v="2610" actId="20577"/>
          <ac:spMkLst>
            <pc:docMk/>
            <pc:sldMk cId="4060106406" sldId="547"/>
            <ac:spMk id="31" creationId="{926EB829-C21C-C11D-B69F-07145965FF71}"/>
          </ac:spMkLst>
        </pc:spChg>
        <pc:grpChg chg="add mod">
          <ac:chgData name="Eva Robbrecht" userId="92df7e69-258a-47f7-bb78-8d7a50f12c63" providerId="ADAL" clId="{27559068-4DED-4919-941B-95757134DA50}" dt="2024-05-15T08:00:32.328" v="2634"/>
          <ac:grpSpMkLst>
            <pc:docMk/>
            <pc:sldMk cId="4060106406" sldId="547"/>
            <ac:grpSpMk id="2" creationId="{9ABB0418-B756-6786-4D5E-A54009A80764}"/>
          </ac:grpSpMkLst>
        </pc:grpChg>
        <pc:grpChg chg="mod">
          <ac:chgData name="Eva Robbrecht" userId="92df7e69-258a-47f7-bb78-8d7a50f12c63" providerId="ADAL" clId="{27559068-4DED-4919-941B-95757134DA50}" dt="2024-05-15T08:00:20.283" v="2633" actId="1076"/>
          <ac:grpSpMkLst>
            <pc:docMk/>
            <pc:sldMk cId="4060106406" sldId="547"/>
            <ac:grpSpMk id="24" creationId="{DA77AC56-156C-F725-4ECF-453DB46CCD76}"/>
          </ac:grpSpMkLst>
        </pc:grpChg>
        <pc:grpChg chg="add del mod">
          <ac:chgData name="Eva Robbrecht" userId="92df7e69-258a-47f7-bb78-8d7a50f12c63" providerId="ADAL" clId="{27559068-4DED-4919-941B-95757134DA50}" dt="2024-05-15T08:00:20.283" v="2633" actId="1076"/>
          <ac:grpSpMkLst>
            <pc:docMk/>
            <pc:sldMk cId="4060106406" sldId="547"/>
            <ac:grpSpMk id="27" creationId="{AB3522E4-030E-000F-F02F-C9BCC5D04AAB}"/>
          </ac:grpSpMkLst>
        </pc:grpChg>
        <pc:grpChg chg="del">
          <ac:chgData name="Eva Robbrecht" userId="92df7e69-258a-47f7-bb78-8d7a50f12c63" providerId="ADAL" clId="{27559068-4DED-4919-941B-95757134DA50}" dt="2024-05-15T07:59:24.146" v="2612" actId="478"/>
          <ac:grpSpMkLst>
            <pc:docMk/>
            <pc:sldMk cId="4060106406" sldId="547"/>
            <ac:grpSpMk id="29" creationId="{17211434-4D63-ECB6-5FF8-9F0B15BF4117}"/>
          </ac:grpSpMkLst>
        </pc:grpChg>
        <pc:grpChg chg="mod">
          <ac:chgData name="Eva Robbrecht" userId="92df7e69-258a-47f7-bb78-8d7a50f12c63" providerId="ADAL" clId="{27559068-4DED-4919-941B-95757134DA50}" dt="2024-05-15T07:58:48.878" v="2611" actId="14100"/>
          <ac:grpSpMkLst>
            <pc:docMk/>
            <pc:sldMk cId="4060106406" sldId="547"/>
            <ac:grpSpMk id="30" creationId="{9A9EDCBF-7629-416C-AF78-7A98D7CC4E34}"/>
          </ac:grpSpMkLst>
        </pc:grpChg>
        <pc:cxnChg chg="mod">
          <ac:chgData name="Eva Robbrecht" userId="92df7e69-258a-47f7-bb78-8d7a50f12c63" providerId="ADAL" clId="{27559068-4DED-4919-941B-95757134DA50}" dt="2024-05-15T07:58:48.878" v="2611" actId="14100"/>
          <ac:cxnSpMkLst>
            <pc:docMk/>
            <pc:sldMk cId="4060106406" sldId="547"/>
            <ac:cxnSpMk id="33" creationId="{0D501191-DB0B-7CF1-941D-C877B83734B8}"/>
          </ac:cxnSpMkLst>
        </pc:cxnChg>
      </pc:sldChg>
      <pc:sldChg chg="modSp add">
        <pc:chgData name="Eva Robbrecht" userId="92df7e69-258a-47f7-bb78-8d7a50f12c63" providerId="ADAL" clId="{27559068-4DED-4919-941B-95757134DA50}" dt="2024-05-15T11:57:50.926" v="2715" actId="207"/>
        <pc:sldMkLst>
          <pc:docMk/>
          <pc:sldMk cId="1414014680" sldId="548"/>
        </pc:sldMkLst>
        <pc:graphicFrameChg chg="mod">
          <ac:chgData name="Eva Robbrecht" userId="92df7e69-258a-47f7-bb78-8d7a50f12c63" providerId="ADAL" clId="{27559068-4DED-4919-941B-95757134DA50}" dt="2024-05-15T11:57:50.926" v="2715" actId="207"/>
          <ac:graphicFrameMkLst>
            <pc:docMk/>
            <pc:sldMk cId="1414014680" sldId="548"/>
            <ac:graphicFrameMk id="8" creationId="{7BB5592E-9590-0751-50AE-447C05BC753F}"/>
          </ac:graphicFrameMkLst>
        </pc:graphicFrameChg>
      </pc:sldChg>
      <pc:sldChg chg="modSp add del mod">
        <pc:chgData name="Eva Robbrecht" userId="92df7e69-258a-47f7-bb78-8d7a50f12c63" providerId="ADAL" clId="{27559068-4DED-4919-941B-95757134DA50}" dt="2024-05-15T14:32:06.547" v="3029" actId="47"/>
        <pc:sldMkLst>
          <pc:docMk/>
          <pc:sldMk cId="157450243" sldId="549"/>
        </pc:sldMkLst>
        <pc:spChg chg="mod">
          <ac:chgData name="Eva Robbrecht" userId="92df7e69-258a-47f7-bb78-8d7a50f12c63" providerId="ADAL" clId="{27559068-4DED-4919-941B-95757134DA50}" dt="2024-05-15T11:58:13.668" v="2724" actId="20577"/>
          <ac:spMkLst>
            <pc:docMk/>
            <pc:sldMk cId="157450243" sldId="549"/>
            <ac:spMk id="58" creationId="{CBA0FC8E-C227-5783-67ED-BFB0D0180320}"/>
          </ac:spMkLst>
        </pc:spChg>
      </pc:sldChg>
      <pc:sldChg chg="addSp delSp modSp new mod">
        <pc:chgData name="Eva Robbrecht" userId="92df7e69-258a-47f7-bb78-8d7a50f12c63" providerId="ADAL" clId="{27559068-4DED-4919-941B-95757134DA50}" dt="2024-05-15T14:39:19.173" v="3327" actId="20577"/>
        <pc:sldMkLst>
          <pc:docMk/>
          <pc:sldMk cId="1949174168" sldId="550"/>
        </pc:sldMkLst>
        <pc:spChg chg="add mod">
          <ac:chgData name="Eva Robbrecht" userId="92df7e69-258a-47f7-bb78-8d7a50f12c63" providerId="ADAL" clId="{27559068-4DED-4919-941B-95757134DA50}" dt="2024-05-15T14:31:27.620" v="3027" actId="20577"/>
          <ac:spMkLst>
            <pc:docMk/>
            <pc:sldMk cId="1949174168" sldId="550"/>
            <ac:spMk id="3" creationId="{1A94427C-E6D1-5393-F32D-D0C02782BFC4}"/>
          </ac:spMkLst>
        </pc:spChg>
        <pc:spChg chg="mod">
          <ac:chgData name="Eva Robbrecht" userId="92df7e69-258a-47f7-bb78-8d7a50f12c63" providerId="ADAL" clId="{27559068-4DED-4919-941B-95757134DA50}" dt="2024-05-15T14:36:46.069" v="3159" actId="20577"/>
          <ac:spMkLst>
            <pc:docMk/>
            <pc:sldMk cId="1949174168" sldId="550"/>
            <ac:spMk id="12" creationId="{448CA94F-C615-E325-25AE-A88BF31A3EE9}"/>
          </ac:spMkLst>
        </pc:spChg>
        <pc:spChg chg="mod">
          <ac:chgData name="Eva Robbrecht" userId="92df7e69-258a-47f7-bb78-8d7a50f12c63" providerId="ADAL" clId="{27559068-4DED-4919-941B-95757134DA50}" dt="2024-05-15T14:31:14.489" v="3012"/>
          <ac:spMkLst>
            <pc:docMk/>
            <pc:sldMk cId="1949174168" sldId="550"/>
            <ac:spMk id="13" creationId="{E572B277-A494-FBC9-1B91-74818CC55B67}"/>
          </ac:spMkLst>
        </pc:spChg>
        <pc:spChg chg="add mod">
          <ac:chgData name="Eva Robbrecht" userId="92df7e69-258a-47f7-bb78-8d7a50f12c63" providerId="ADAL" clId="{27559068-4DED-4919-941B-95757134DA50}" dt="2024-05-15T14:37:36.885" v="3269" actId="20577"/>
          <ac:spMkLst>
            <pc:docMk/>
            <pc:sldMk cId="1949174168" sldId="550"/>
            <ac:spMk id="14" creationId="{84E34F1A-9389-4D8C-8861-E5F49C38CD7E}"/>
          </ac:spMkLst>
        </pc:spChg>
        <pc:grpChg chg="add mod">
          <ac:chgData name="Eva Robbrecht" userId="92df7e69-258a-47f7-bb78-8d7a50f12c63" providerId="ADAL" clId="{27559068-4DED-4919-941B-95757134DA50}" dt="2024-05-15T14:31:21.663" v="3013" actId="1076"/>
          <ac:grpSpMkLst>
            <pc:docMk/>
            <pc:sldMk cId="1949174168" sldId="550"/>
            <ac:grpSpMk id="11" creationId="{6ED6ECEB-06BB-F680-B3EE-A2AB8BBE1D94}"/>
          </ac:grpSpMkLst>
        </pc:grpChg>
        <pc:graphicFrameChg chg="add del mod">
          <ac:chgData name="Eva Robbrecht" userId="92df7e69-258a-47f7-bb78-8d7a50f12c63" providerId="ADAL" clId="{27559068-4DED-4919-941B-95757134DA50}" dt="2024-05-15T14:26:41.153" v="2982" actId="478"/>
          <ac:graphicFrameMkLst>
            <pc:docMk/>
            <pc:sldMk cId="1949174168" sldId="550"/>
            <ac:graphicFrameMk id="2" creationId="{10693AEC-6339-43EB-7D33-051A866D01CD}"/>
          </ac:graphicFrameMkLst>
        </pc:graphicFrameChg>
        <pc:graphicFrameChg chg="add mod modGraphic">
          <ac:chgData name="Eva Robbrecht" userId="92df7e69-258a-47f7-bb78-8d7a50f12c63" providerId="ADAL" clId="{27559068-4DED-4919-941B-95757134DA50}" dt="2024-05-15T14:39:19.173" v="3327" actId="20577"/>
          <ac:graphicFrameMkLst>
            <pc:docMk/>
            <pc:sldMk cId="1949174168" sldId="550"/>
            <ac:graphicFrameMk id="5" creationId="{B22E6A78-7F5E-C855-5ABE-3FFF7CA06E41}"/>
          </ac:graphicFrameMkLst>
        </pc:graphicFrameChg>
        <pc:picChg chg="add mod">
          <ac:chgData name="Eva Robbrecht" userId="92df7e69-258a-47f7-bb78-8d7a50f12c63" providerId="ADAL" clId="{27559068-4DED-4919-941B-95757134DA50}" dt="2024-05-15T14:34:57.061" v="3132" actId="1076"/>
          <ac:picMkLst>
            <pc:docMk/>
            <pc:sldMk cId="1949174168" sldId="550"/>
            <ac:picMk id="4" creationId="{A4ED8CAE-290B-A4C7-7952-1A165EBB85AF}"/>
          </ac:picMkLst>
        </pc:picChg>
        <pc:picChg chg="add del mod modCrop">
          <ac:chgData name="Eva Robbrecht" userId="92df7e69-258a-47f7-bb78-8d7a50f12c63" providerId="ADAL" clId="{27559068-4DED-4919-941B-95757134DA50}" dt="2024-05-15T14:28:59.234" v="2998" actId="478"/>
          <ac:picMkLst>
            <pc:docMk/>
            <pc:sldMk cId="1949174168" sldId="550"/>
            <ac:picMk id="6" creationId="{74378B1B-E844-33BF-84D2-54EE8D8618BF}"/>
          </ac:picMkLst>
        </pc:picChg>
        <pc:picChg chg="add del mod">
          <ac:chgData name="Eva Robbrecht" userId="92df7e69-258a-47f7-bb78-8d7a50f12c63" providerId="ADAL" clId="{27559068-4DED-4919-941B-95757134DA50}" dt="2024-05-15T14:29:47.514" v="3004" actId="478"/>
          <ac:picMkLst>
            <pc:docMk/>
            <pc:sldMk cId="1949174168" sldId="550"/>
            <ac:picMk id="8" creationId="{A61FD413-E2D2-59A7-2C0D-39A9A8B61EAE}"/>
          </ac:picMkLst>
        </pc:picChg>
        <pc:picChg chg="add mod modCrop">
          <ac:chgData name="Eva Robbrecht" userId="92df7e69-258a-47f7-bb78-8d7a50f12c63" providerId="ADAL" clId="{27559068-4DED-4919-941B-95757134DA50}" dt="2024-05-15T14:34:52.746" v="3131" actId="1076"/>
          <ac:picMkLst>
            <pc:docMk/>
            <pc:sldMk cId="1949174168" sldId="550"/>
            <ac:picMk id="10" creationId="{3056748B-662E-E7B1-92F7-EA79F496234E}"/>
          </ac:picMkLst>
        </pc:picChg>
        <pc:cxnChg chg="add mod">
          <ac:chgData name="Eva Robbrecht" userId="92df7e69-258a-47f7-bb78-8d7a50f12c63" providerId="ADAL" clId="{27559068-4DED-4919-941B-95757134DA50}" dt="2024-05-15T14:38:56.770" v="3317" actId="13822"/>
          <ac:cxnSpMkLst>
            <pc:docMk/>
            <pc:sldMk cId="1949174168" sldId="550"/>
            <ac:cxnSpMk id="16" creationId="{CD4137EE-9E50-E576-8552-8C9A1492DC65}"/>
          </ac:cxnSpMkLst>
        </pc:cxnChg>
        <pc:cxnChg chg="add mod">
          <ac:chgData name="Eva Robbrecht" userId="92df7e69-258a-47f7-bb78-8d7a50f12c63" providerId="ADAL" clId="{27559068-4DED-4919-941B-95757134DA50}" dt="2024-05-15T14:39:04.198" v="3320" actId="14100"/>
          <ac:cxnSpMkLst>
            <pc:docMk/>
            <pc:sldMk cId="1949174168" sldId="550"/>
            <ac:cxnSpMk id="17" creationId="{60E8BE44-E16E-3044-E177-D6736F4AF8E1}"/>
          </ac:cxnSpMkLst>
        </pc:cxnChg>
      </pc:sldChg>
      <pc:sldChg chg="addSp delSp modSp add mod">
        <pc:chgData name="Eva Robbrecht" userId="92df7e69-258a-47f7-bb78-8d7a50f12c63" providerId="ADAL" clId="{27559068-4DED-4919-941B-95757134DA50}" dt="2024-05-15T14:33:42.743" v="3085" actId="1076"/>
        <pc:sldMkLst>
          <pc:docMk/>
          <pc:sldMk cId="2859995253" sldId="551"/>
        </pc:sldMkLst>
        <pc:spChg chg="add mod">
          <ac:chgData name="Eva Robbrecht" userId="92df7e69-258a-47f7-bb78-8d7a50f12c63" providerId="ADAL" clId="{27559068-4DED-4919-941B-95757134DA50}" dt="2024-05-15T14:32:23.590" v="3032"/>
          <ac:spMkLst>
            <pc:docMk/>
            <pc:sldMk cId="2859995253" sldId="551"/>
            <ac:spMk id="2" creationId="{FC3CFD76-D455-4FC3-C361-5F2305DCD4C8}"/>
          </ac:spMkLst>
        </pc:spChg>
        <pc:spChg chg="add mod">
          <ac:chgData name="Eva Robbrecht" userId="92df7e69-258a-47f7-bb78-8d7a50f12c63" providerId="ADAL" clId="{27559068-4DED-4919-941B-95757134DA50}" dt="2024-05-15T14:33:04.929" v="3034" actId="1076"/>
          <ac:spMkLst>
            <pc:docMk/>
            <pc:sldMk cId="2859995253" sldId="551"/>
            <ac:spMk id="6" creationId="{17135264-0EEC-B9B4-8B85-8B68ED0DA84A}"/>
          </ac:spMkLst>
        </pc:spChg>
        <pc:spChg chg="add mod">
          <ac:chgData name="Eva Robbrecht" userId="92df7e69-258a-47f7-bb78-8d7a50f12c63" providerId="ADAL" clId="{27559068-4DED-4919-941B-95757134DA50}" dt="2024-05-15T14:33:38.830" v="3084" actId="1076"/>
          <ac:spMkLst>
            <pc:docMk/>
            <pc:sldMk cId="2859995253" sldId="551"/>
            <ac:spMk id="16" creationId="{AB905CD6-B3AA-31FB-933D-FF709123C38E}"/>
          </ac:spMkLst>
        </pc:spChg>
        <pc:spChg chg="del">
          <ac:chgData name="Eva Robbrecht" userId="92df7e69-258a-47f7-bb78-8d7a50f12c63" providerId="ADAL" clId="{27559068-4DED-4919-941B-95757134DA50}" dt="2024-05-15T14:32:23.427" v="3031" actId="478"/>
          <ac:spMkLst>
            <pc:docMk/>
            <pc:sldMk cId="2859995253" sldId="551"/>
            <ac:spMk id="786" creationId="{00000000-0000-0000-0000-000000000000}"/>
          </ac:spMkLst>
        </pc:spChg>
        <pc:grpChg chg="mod">
          <ac:chgData name="Eva Robbrecht" userId="92df7e69-258a-47f7-bb78-8d7a50f12c63" providerId="ADAL" clId="{27559068-4DED-4919-941B-95757134DA50}" dt="2024-05-15T14:33:42.743" v="3085" actId="1076"/>
          <ac:grpSpMkLst>
            <pc:docMk/>
            <pc:sldMk cId="2859995253" sldId="551"/>
            <ac:grpSpMk id="3" creationId="{0851EC92-899B-358C-A2E5-2426DFC9D456}"/>
          </ac:grpSpMkLst>
        </pc:grpChg>
        <pc:cxnChg chg="mod">
          <ac:chgData name="Eva Robbrecht" userId="92df7e69-258a-47f7-bb78-8d7a50f12c63" providerId="ADAL" clId="{27559068-4DED-4919-941B-95757134DA50}" dt="2024-05-15T14:33:42.743" v="3085" actId="1076"/>
          <ac:cxnSpMkLst>
            <pc:docMk/>
            <pc:sldMk cId="2859995253" sldId="551"/>
            <ac:cxnSpMk id="887" creationId="{A3876A49-95D7-CF1F-50C5-2974637E0DBC}"/>
          </ac:cxnSpMkLst>
        </pc:cxnChg>
      </pc:sldChg>
      <pc:sldMasterChg chg="addSldLayout delSldLayout">
        <pc:chgData name="Eva Robbrecht" userId="92df7e69-258a-47f7-bb78-8d7a50f12c63" providerId="ADAL" clId="{27559068-4DED-4919-941B-95757134DA50}" dt="2024-05-14T10:13:23.592" v="330" actId="47"/>
        <pc:sldMasterMkLst>
          <pc:docMk/>
          <pc:sldMasterMk cId="0" sldId="2147483690"/>
        </pc:sldMasterMkLst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690"/>
            <pc:sldLayoutMk cId="1599533963" sldId="2147483736"/>
          </pc:sldLayoutMkLst>
        </pc:sldLayoutChg>
      </pc:sldMasterChg>
      <pc:sldMasterChg chg="add del addSldLayout delSldLayout">
        <pc:chgData name="Eva Robbrecht" userId="92df7e69-258a-47f7-bb78-8d7a50f12c63" providerId="ADAL" clId="{27559068-4DED-4919-941B-95757134DA50}" dt="2024-05-14T10:13:23.592" v="330" actId="47"/>
        <pc:sldMasterMkLst>
          <pc:docMk/>
          <pc:sldMasterMk cId="0" sldId="2147483731"/>
        </pc:sldMasterMkLst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3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4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5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6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7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8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79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0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1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2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3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4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5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6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7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8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689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18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19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20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32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33"/>
          </pc:sldLayoutMkLst>
        </pc:sldLayoutChg>
        <pc:sldLayoutChg chg="add del">
          <pc:chgData name="Eva Robbrecht" userId="92df7e69-258a-47f7-bb78-8d7a50f12c63" providerId="ADAL" clId="{27559068-4DED-4919-941B-95757134DA50}" dt="2024-05-14T10:13:23.592" v="330" actId="47"/>
          <pc:sldLayoutMkLst>
            <pc:docMk/>
            <pc:sldMasterMk cId="0" sldId="2147483731"/>
            <pc:sldLayoutMk cId="0" sldId="2147483734"/>
          </pc:sldLayoutMkLst>
        </pc:sldLayoutChg>
      </pc:sldMasterChg>
    </pc:docChg>
  </pc:docChgLst>
  <pc:docChgLst>
    <pc:chgData name="Verbeeck William" userId="S::william.verbeeck@vlaanderen.be::9b98557d-4638-497e-9b40-4f2c2b1c3415" providerId="AD" clId="Web-{1DC37B34-411F-40A5-3474-04566DE6FE51}"/>
    <pc:docChg chg="modSld">
      <pc:chgData name="Verbeeck William" userId="S::william.verbeeck@vlaanderen.be::9b98557d-4638-497e-9b40-4f2c2b1c3415" providerId="AD" clId="Web-{1DC37B34-411F-40A5-3474-04566DE6FE51}" dt="2024-05-17T08:00:50.636" v="291"/>
      <pc:docMkLst>
        <pc:docMk/>
      </pc:docMkLst>
      <pc:sldChg chg="modSp">
        <pc:chgData name="Verbeeck William" userId="S::william.verbeeck@vlaanderen.be::9b98557d-4638-497e-9b40-4f2c2b1c3415" providerId="AD" clId="Web-{1DC37B34-411F-40A5-3474-04566DE6FE51}" dt="2024-05-17T07:47:13.471" v="288" actId="20577"/>
        <pc:sldMkLst>
          <pc:docMk/>
          <pc:sldMk cId="0" sldId="315"/>
        </pc:sldMkLst>
        <pc:spChg chg="mod">
          <ac:chgData name="Verbeeck William" userId="S::william.verbeeck@vlaanderen.be::9b98557d-4638-497e-9b40-4f2c2b1c3415" providerId="AD" clId="Web-{1DC37B34-411F-40A5-3474-04566DE6FE51}" dt="2024-05-17T07:45:44.500" v="263"/>
          <ac:spMkLst>
            <pc:docMk/>
            <pc:sldMk cId="0" sldId="315"/>
            <ac:spMk id="1077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1DC37B34-411F-40A5-3474-04566DE6FE51}" dt="2024-05-17T07:45:48.766" v="264" actId="14100"/>
          <ac:spMkLst>
            <pc:docMk/>
            <pc:sldMk cId="0" sldId="315"/>
            <ac:spMk id="107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1DC37B34-411F-40A5-3474-04566DE6FE51}" dt="2024-05-17T07:47:13.471" v="288" actId="20577"/>
          <ac:spMkLst>
            <pc:docMk/>
            <pc:sldMk cId="0" sldId="315"/>
            <ac:spMk id="1081" creationId="{00000000-0000-0000-0000-000000000000}"/>
          </ac:spMkLst>
        </pc:spChg>
      </pc:sldChg>
      <pc:sldChg chg="modNotes">
        <pc:chgData name="Verbeeck William" userId="S::william.verbeeck@vlaanderen.be::9b98557d-4638-497e-9b40-4f2c2b1c3415" providerId="AD" clId="Web-{1DC37B34-411F-40A5-3474-04566DE6FE51}" dt="2024-05-17T08:00:50.636" v="291"/>
        <pc:sldMkLst>
          <pc:docMk/>
          <pc:sldMk cId="0" sldId="441"/>
        </pc:sldMkLst>
      </pc:sldChg>
      <pc:sldChg chg="delSp modSp">
        <pc:chgData name="Verbeeck William" userId="S::william.verbeeck@vlaanderen.be::9b98557d-4638-497e-9b40-4f2c2b1c3415" providerId="AD" clId="Web-{1DC37B34-411F-40A5-3474-04566DE6FE51}" dt="2024-05-17T07:44:16.529" v="261" actId="20577"/>
        <pc:sldMkLst>
          <pc:docMk/>
          <pc:sldMk cId="2581553088" sldId="463"/>
        </pc:sldMkLst>
        <pc:spChg chg="del">
          <ac:chgData name="Verbeeck William" userId="S::william.verbeeck@vlaanderen.be::9b98557d-4638-497e-9b40-4f2c2b1c3415" providerId="AD" clId="Web-{1DC37B34-411F-40A5-3474-04566DE6FE51}" dt="2024-05-17T07:08:53.698" v="0"/>
          <ac:spMkLst>
            <pc:docMk/>
            <pc:sldMk cId="2581553088" sldId="463"/>
            <ac:spMk id="2" creationId="{3F907A23-CFC1-5858-92BF-3D9E31CEF0D8}"/>
          </ac:spMkLst>
        </pc:spChg>
        <pc:spChg chg="mod">
          <ac:chgData name="Verbeeck William" userId="S::william.verbeeck@vlaanderen.be::9b98557d-4638-497e-9b40-4f2c2b1c3415" providerId="AD" clId="Web-{1DC37B34-411F-40A5-3474-04566DE6FE51}" dt="2024-05-17T07:44:16.529" v="261" actId="20577"/>
          <ac:spMkLst>
            <pc:docMk/>
            <pc:sldMk cId="2581553088" sldId="463"/>
            <ac:spMk id="4" creationId="{5D6EEE08-7770-49D6-4993-251AD4BB6245}"/>
          </ac:spMkLst>
        </pc:spChg>
        <pc:spChg chg="del">
          <ac:chgData name="Verbeeck William" userId="S::william.verbeeck@vlaanderen.be::9b98557d-4638-497e-9b40-4f2c2b1c3415" providerId="AD" clId="Web-{1DC37B34-411F-40A5-3474-04566DE6FE51}" dt="2024-05-17T07:08:55.666" v="1"/>
          <ac:spMkLst>
            <pc:docMk/>
            <pc:sldMk cId="2581553088" sldId="463"/>
            <ac:spMk id="5" creationId="{7AFA1768-32FB-5697-9F8F-E5F3F6B49F0A}"/>
          </ac:spMkLst>
        </pc:spChg>
        <pc:spChg chg="del">
          <ac:chgData name="Verbeeck William" userId="S::william.verbeeck@vlaanderen.be::9b98557d-4638-497e-9b40-4f2c2b1c3415" providerId="AD" clId="Web-{1DC37B34-411F-40A5-3474-04566DE6FE51}" dt="2024-05-17T07:08:58.010" v="2"/>
          <ac:spMkLst>
            <pc:docMk/>
            <pc:sldMk cId="2581553088" sldId="463"/>
            <ac:spMk id="6" creationId="{103F0FB1-27AE-D2AE-01EE-0F0EA3556A06}"/>
          </ac:spMkLst>
        </pc:spChg>
        <pc:spChg chg="del">
          <ac:chgData name="Verbeeck William" userId="S::william.verbeeck@vlaanderen.be::9b98557d-4638-497e-9b40-4f2c2b1c3415" providerId="AD" clId="Web-{1DC37B34-411F-40A5-3474-04566DE6FE51}" dt="2024-05-17T07:08:59.917" v="3"/>
          <ac:spMkLst>
            <pc:docMk/>
            <pc:sldMk cId="2581553088" sldId="463"/>
            <ac:spMk id="7" creationId="{BBD314FE-6800-1D70-FDEB-3D494F2FB7E1}"/>
          </ac:spMkLst>
        </pc:spChg>
      </pc:sldChg>
    </pc:docChg>
  </pc:docChgLst>
  <pc:docChgLst>
    <pc:chgData name="Verbeeck William" userId="S::william.verbeeck@vlaanderen.be::9b98557d-4638-497e-9b40-4f2c2b1c3415" providerId="AD" clId="Web-{87F8D645-D3F4-A222-50F6-F4D2EBC905EA}"/>
    <pc:docChg chg="modSld">
      <pc:chgData name="Verbeeck William" userId="S::william.verbeeck@vlaanderen.be::9b98557d-4638-497e-9b40-4f2c2b1c3415" providerId="AD" clId="Web-{87F8D645-D3F4-A222-50F6-F4D2EBC905EA}" dt="2024-04-12T12:37:00.427" v="8" actId="1076"/>
      <pc:docMkLst>
        <pc:docMk/>
      </pc:docMkLst>
      <pc:sldChg chg="modSp">
        <pc:chgData name="Verbeeck William" userId="S::william.verbeeck@vlaanderen.be::9b98557d-4638-497e-9b40-4f2c2b1c3415" providerId="AD" clId="Web-{87F8D645-D3F4-A222-50F6-F4D2EBC905EA}" dt="2024-04-12T12:37:00.427" v="8" actId="1076"/>
        <pc:sldMkLst>
          <pc:docMk/>
          <pc:sldMk cId="0" sldId="327"/>
        </pc:sldMkLst>
        <pc:grpChg chg="mod">
          <ac:chgData name="Verbeeck William" userId="S::william.verbeeck@vlaanderen.be::9b98557d-4638-497e-9b40-4f2c2b1c3415" providerId="AD" clId="Web-{87F8D645-D3F4-A222-50F6-F4D2EBC905EA}" dt="2024-04-12T12:37:00.427" v="8" actId="1076"/>
          <ac:grpSpMkLst>
            <pc:docMk/>
            <pc:sldMk cId="0" sldId="327"/>
            <ac:grpSpMk id="3622" creationId="{00000000-0000-0000-0000-000000000000}"/>
          </ac:grpSpMkLst>
        </pc:grpChg>
      </pc:sldChg>
      <pc:sldChg chg="modSp">
        <pc:chgData name="Verbeeck William" userId="S::william.verbeeck@vlaanderen.be::9b98557d-4638-497e-9b40-4f2c2b1c3415" providerId="AD" clId="Web-{87F8D645-D3F4-A222-50F6-F4D2EBC905EA}" dt="2024-04-12T12:35:58.566" v="1" actId="1076"/>
        <pc:sldMkLst>
          <pc:docMk/>
          <pc:sldMk cId="2223674203" sldId="476"/>
        </pc:sldMkLst>
        <pc:spChg chg="mod">
          <ac:chgData name="Verbeeck William" userId="S::william.verbeeck@vlaanderen.be::9b98557d-4638-497e-9b40-4f2c2b1c3415" providerId="AD" clId="Web-{87F8D645-D3F4-A222-50F6-F4D2EBC905EA}" dt="2024-04-12T12:35:58.550" v="0" actId="1076"/>
          <ac:spMkLst>
            <pc:docMk/>
            <pc:sldMk cId="2223674203" sldId="476"/>
            <ac:spMk id="853" creationId="{00000000-0000-0000-0000-000000000000}"/>
          </ac:spMkLst>
        </pc:spChg>
        <pc:picChg chg="mod">
          <ac:chgData name="Verbeeck William" userId="S::william.verbeeck@vlaanderen.be::9b98557d-4638-497e-9b40-4f2c2b1c3415" providerId="AD" clId="Web-{87F8D645-D3F4-A222-50F6-F4D2EBC905EA}" dt="2024-04-12T12:35:58.566" v="1" actId="1076"/>
          <ac:picMkLst>
            <pc:docMk/>
            <pc:sldMk cId="2223674203" sldId="476"/>
            <ac:picMk id="10" creationId="{E5BCCE69-56BA-40D8-1E97-3EC61ED6F185}"/>
          </ac:picMkLst>
        </pc:picChg>
      </pc:sldChg>
      <pc:sldChg chg="modSp">
        <pc:chgData name="Verbeeck William" userId="S::william.verbeeck@vlaanderen.be::9b98557d-4638-497e-9b40-4f2c2b1c3415" providerId="AD" clId="Web-{87F8D645-D3F4-A222-50F6-F4D2EBC905EA}" dt="2024-04-12T12:36:11.285" v="3" actId="1076"/>
        <pc:sldMkLst>
          <pc:docMk/>
          <pc:sldMk cId="4020935369" sldId="477"/>
        </pc:sldMkLst>
        <pc:spChg chg="mod">
          <ac:chgData name="Verbeeck William" userId="S::william.verbeeck@vlaanderen.be::9b98557d-4638-497e-9b40-4f2c2b1c3415" providerId="AD" clId="Web-{87F8D645-D3F4-A222-50F6-F4D2EBC905EA}" dt="2024-04-12T12:36:11.285" v="2" actId="1076"/>
          <ac:spMkLst>
            <pc:docMk/>
            <pc:sldMk cId="4020935369" sldId="477"/>
            <ac:spMk id="853" creationId="{00000000-0000-0000-0000-000000000000}"/>
          </ac:spMkLst>
        </pc:spChg>
        <pc:picChg chg="mod">
          <ac:chgData name="Verbeeck William" userId="S::william.verbeeck@vlaanderen.be::9b98557d-4638-497e-9b40-4f2c2b1c3415" providerId="AD" clId="Web-{87F8D645-D3F4-A222-50F6-F4D2EBC905EA}" dt="2024-04-12T12:36:11.285" v="3" actId="1076"/>
          <ac:picMkLst>
            <pc:docMk/>
            <pc:sldMk cId="4020935369" sldId="477"/>
            <ac:picMk id="10" creationId="{E5BCCE69-56BA-40D8-1E97-3EC61ED6F185}"/>
          </ac:picMkLst>
        </pc:picChg>
      </pc:sldChg>
      <pc:sldChg chg="modSp">
        <pc:chgData name="Verbeeck William" userId="S::william.verbeeck@vlaanderen.be::9b98557d-4638-497e-9b40-4f2c2b1c3415" providerId="AD" clId="Web-{87F8D645-D3F4-A222-50F6-F4D2EBC905EA}" dt="2024-04-12T12:36:21.520" v="5" actId="1076"/>
        <pc:sldMkLst>
          <pc:docMk/>
          <pc:sldMk cId="3433123951" sldId="478"/>
        </pc:sldMkLst>
        <pc:spChg chg="mod">
          <ac:chgData name="Verbeeck William" userId="S::william.verbeeck@vlaanderen.be::9b98557d-4638-497e-9b40-4f2c2b1c3415" providerId="AD" clId="Web-{87F8D645-D3F4-A222-50F6-F4D2EBC905EA}" dt="2024-04-12T12:36:21.520" v="4" actId="1076"/>
          <ac:spMkLst>
            <pc:docMk/>
            <pc:sldMk cId="3433123951" sldId="478"/>
            <ac:spMk id="853" creationId="{00000000-0000-0000-0000-000000000000}"/>
          </ac:spMkLst>
        </pc:spChg>
        <pc:picChg chg="mod">
          <ac:chgData name="Verbeeck William" userId="S::william.verbeeck@vlaanderen.be::9b98557d-4638-497e-9b40-4f2c2b1c3415" providerId="AD" clId="Web-{87F8D645-D3F4-A222-50F6-F4D2EBC905EA}" dt="2024-04-12T12:36:21.520" v="5" actId="1076"/>
          <ac:picMkLst>
            <pc:docMk/>
            <pc:sldMk cId="3433123951" sldId="478"/>
            <ac:picMk id="10" creationId="{E5BCCE69-56BA-40D8-1E97-3EC61ED6F185}"/>
          </ac:picMkLst>
        </pc:picChg>
      </pc:sldChg>
    </pc:docChg>
  </pc:docChgLst>
  <pc:docChgLst>
    <pc:chgData name="Martens Isabaut" userId="S::isabaut.martens@vlaanderen.be::e09322b7-9ba5-4ec2-b519-a79663da6881" providerId="AD" clId="Web-{78B8DCA2-A16A-D793-2C07-8B1D28273692}"/>
    <pc:docChg chg="addSld delSld modSld sldOrd">
      <pc:chgData name="Martens Isabaut" userId="S::isabaut.martens@vlaanderen.be::e09322b7-9ba5-4ec2-b519-a79663da6881" providerId="AD" clId="Web-{78B8DCA2-A16A-D793-2C07-8B1D28273692}" dt="2024-04-08T06:53:52.302" v="262" actId="1076"/>
      <pc:docMkLst>
        <pc:docMk/>
      </pc:docMkLst>
      <pc:sldChg chg="modSp">
        <pc:chgData name="Martens Isabaut" userId="S::isabaut.martens@vlaanderen.be::e09322b7-9ba5-4ec2-b519-a79663da6881" providerId="AD" clId="Web-{78B8DCA2-A16A-D793-2C07-8B1D28273692}" dt="2024-04-08T06:27:21.986" v="59"/>
        <pc:sldMkLst>
          <pc:docMk/>
          <pc:sldMk cId="0" sldId="260"/>
        </pc:sldMkLst>
        <pc:graphicFrameChg chg="mod modGraphic">
          <ac:chgData name="Martens Isabaut" userId="S::isabaut.martens@vlaanderen.be::e09322b7-9ba5-4ec2-b519-a79663da6881" providerId="AD" clId="Web-{78B8DCA2-A16A-D793-2C07-8B1D28273692}" dt="2024-04-08T06:27:21.986" v="59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ord">
        <pc:chgData name="Martens Isabaut" userId="S::isabaut.martens@vlaanderen.be::e09322b7-9ba5-4ec2-b519-a79663da6881" providerId="AD" clId="Web-{78B8DCA2-A16A-D793-2C07-8B1D28273692}" dt="2024-04-08T06:41:27.770" v="214"/>
        <pc:sldMkLst>
          <pc:docMk/>
          <pc:sldMk cId="0" sldId="289"/>
        </pc:sldMkLst>
      </pc:sldChg>
      <pc:sldChg chg="modSp ord">
        <pc:chgData name="Martens Isabaut" userId="S::isabaut.martens@vlaanderen.be::e09322b7-9ba5-4ec2-b519-a79663da6881" providerId="AD" clId="Web-{78B8DCA2-A16A-D793-2C07-8B1D28273692}" dt="2024-04-08T06:41:27.770" v="213"/>
        <pc:sldMkLst>
          <pc:docMk/>
          <pc:sldMk cId="0" sldId="290"/>
        </pc:sldMkLst>
        <pc:spChg chg="mod">
          <ac:chgData name="Martens Isabaut" userId="S::isabaut.martens@vlaanderen.be::e09322b7-9ba5-4ec2-b519-a79663da6881" providerId="AD" clId="Web-{78B8DCA2-A16A-D793-2C07-8B1D28273692}" dt="2024-04-08T06:28:17.284" v="73" actId="20577"/>
          <ac:spMkLst>
            <pc:docMk/>
            <pc:sldMk cId="0" sldId="290"/>
            <ac:spMk id="768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28:45.316" v="77" actId="1076"/>
          <ac:spMkLst>
            <pc:docMk/>
            <pc:sldMk cId="0" sldId="290"/>
            <ac:spMk id="769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28:23.190" v="74" actId="1076"/>
          <ac:spMkLst>
            <pc:docMk/>
            <pc:sldMk cId="0" sldId="290"/>
            <ac:spMk id="770" creationId="{00000000-0000-0000-0000-000000000000}"/>
          </ac:spMkLst>
        </pc:spChg>
      </pc:sldChg>
      <pc:sldChg chg="ord">
        <pc:chgData name="Martens Isabaut" userId="S::isabaut.martens@vlaanderen.be::e09322b7-9ba5-4ec2-b519-a79663da6881" providerId="AD" clId="Web-{78B8DCA2-A16A-D793-2C07-8B1D28273692}" dt="2024-04-08T06:41:27.770" v="212"/>
        <pc:sldMkLst>
          <pc:docMk/>
          <pc:sldMk cId="0" sldId="292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86" v="249"/>
        <pc:sldMkLst>
          <pc:docMk/>
          <pc:sldMk cId="0" sldId="298"/>
        </pc:sldMkLst>
      </pc:sldChg>
      <pc:sldChg chg="modSp">
        <pc:chgData name="Martens Isabaut" userId="S::isabaut.martens@vlaanderen.be::e09322b7-9ba5-4ec2-b519-a79663da6881" providerId="AD" clId="Web-{78B8DCA2-A16A-D793-2C07-8B1D28273692}" dt="2024-04-08T06:53:52.302" v="262" actId="1076"/>
        <pc:sldMkLst>
          <pc:docMk/>
          <pc:sldMk cId="0" sldId="315"/>
        </pc:sldMkLst>
        <pc:spChg chg="mod">
          <ac:chgData name="Martens Isabaut" userId="S::isabaut.martens@vlaanderen.be::e09322b7-9ba5-4ec2-b519-a79663da6881" providerId="AD" clId="Web-{78B8DCA2-A16A-D793-2C07-8B1D28273692}" dt="2024-04-08T06:53:47.630" v="261" actId="1076"/>
          <ac:spMkLst>
            <pc:docMk/>
            <pc:sldMk cId="0" sldId="315"/>
            <ac:spMk id="1069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53:52.302" v="262" actId="1076"/>
          <ac:spMkLst>
            <pc:docMk/>
            <pc:sldMk cId="0" sldId="315"/>
            <ac:spMk id="1078" creationId="{00000000-0000-0000-0000-000000000000}"/>
          </ac:spMkLst>
        </pc:spChg>
      </pc:sldChg>
      <pc:sldChg chg="modSp">
        <pc:chgData name="Martens Isabaut" userId="S::isabaut.martens@vlaanderen.be::e09322b7-9ba5-4ec2-b519-a79663da6881" providerId="AD" clId="Web-{78B8DCA2-A16A-D793-2C07-8B1D28273692}" dt="2024-04-08T06:34:46.980" v="185" actId="20577"/>
        <pc:sldMkLst>
          <pc:docMk/>
          <pc:sldMk cId="873607123" sldId="324"/>
        </pc:sldMkLst>
        <pc:spChg chg="mod">
          <ac:chgData name="Martens Isabaut" userId="S::isabaut.martens@vlaanderen.be::e09322b7-9ba5-4ec2-b519-a79663da6881" providerId="AD" clId="Web-{78B8DCA2-A16A-D793-2C07-8B1D28273692}" dt="2024-04-08T06:34:46.980" v="185" actId="20577"/>
          <ac:spMkLst>
            <pc:docMk/>
            <pc:sldMk cId="873607123" sldId="324"/>
            <ac:spMk id="786" creationId="{00000000-0000-0000-0000-000000000000}"/>
          </ac:spMkLst>
        </pc:spChg>
      </pc:sldChg>
      <pc:sldChg chg="mod modShow">
        <pc:chgData name="Martens Isabaut" userId="S::isabaut.martens@vlaanderen.be::e09322b7-9ba5-4ec2-b519-a79663da6881" providerId="AD" clId="Web-{78B8DCA2-A16A-D793-2C07-8B1D28273692}" dt="2024-04-08T06:49:48.765" v="258"/>
        <pc:sldMkLst>
          <pc:docMk/>
          <pc:sldMk cId="2062473120" sldId="370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86" v="248"/>
        <pc:sldMkLst>
          <pc:docMk/>
          <pc:sldMk cId="4113044408" sldId="373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71" v="247"/>
        <pc:sldMkLst>
          <pc:docMk/>
          <pc:sldMk cId="2668448455" sldId="398"/>
        </pc:sldMkLst>
      </pc:sldChg>
      <pc:sldChg chg="modSp mod modShow">
        <pc:chgData name="Martens Isabaut" userId="S::isabaut.martens@vlaanderen.be::e09322b7-9ba5-4ec2-b519-a79663da6881" providerId="AD" clId="Web-{78B8DCA2-A16A-D793-2C07-8B1D28273692}" dt="2024-04-08T06:49:34.765" v="256"/>
        <pc:sldMkLst>
          <pc:docMk/>
          <pc:sldMk cId="2060940386" sldId="447"/>
        </pc:sldMkLst>
        <pc:spChg chg="mod">
          <ac:chgData name="Martens Isabaut" userId="S::isabaut.martens@vlaanderen.be::e09322b7-9ba5-4ec2-b519-a79663da6881" providerId="AD" clId="Web-{78B8DCA2-A16A-D793-2C07-8B1D28273692}" dt="2024-04-08T06:49:26.171" v="254" actId="20577"/>
          <ac:spMkLst>
            <pc:docMk/>
            <pc:sldMk cId="2060940386" sldId="447"/>
            <ac:spMk id="856" creationId="{00000000-0000-0000-0000-000000000000}"/>
          </ac:spMkLst>
        </pc:spChg>
      </pc:sldChg>
      <pc:sldChg chg="mod modShow">
        <pc:chgData name="Martens Isabaut" userId="S::isabaut.martens@vlaanderen.be::e09322b7-9ba5-4ec2-b519-a79663da6881" providerId="AD" clId="Web-{78B8DCA2-A16A-D793-2C07-8B1D28273692}" dt="2024-04-08T06:49:48.969" v="259"/>
        <pc:sldMkLst>
          <pc:docMk/>
          <pc:sldMk cId="1984419318" sldId="448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71" v="245"/>
        <pc:sldMkLst>
          <pc:docMk/>
          <pc:sldMk cId="2577232136" sldId="450"/>
        </pc:sldMkLst>
      </pc:sldChg>
      <pc:sldChg chg="mod modShow">
        <pc:chgData name="Martens Isabaut" userId="S::isabaut.martens@vlaanderen.be::e09322b7-9ba5-4ec2-b519-a79663da6881" providerId="AD" clId="Web-{78B8DCA2-A16A-D793-2C07-8B1D28273692}" dt="2024-04-08T06:49:48.734" v="257"/>
        <pc:sldMkLst>
          <pc:docMk/>
          <pc:sldMk cId="246835153" sldId="451"/>
        </pc:sldMkLst>
      </pc:sldChg>
      <pc:sldChg chg="mod modShow">
        <pc:chgData name="Martens Isabaut" userId="S::isabaut.martens@vlaanderen.be::e09322b7-9ba5-4ec2-b519-a79663da6881" providerId="AD" clId="Web-{78B8DCA2-A16A-D793-2C07-8B1D28273692}" dt="2024-04-08T06:49:49.140" v="260"/>
        <pc:sldMkLst>
          <pc:docMk/>
          <pc:sldMk cId="2588071188" sldId="459"/>
        </pc:sldMkLst>
      </pc:sldChg>
      <pc:sldChg chg="mod modShow">
        <pc:chgData name="Martens Isabaut" userId="S::isabaut.martens@vlaanderen.be::e09322b7-9ba5-4ec2-b519-a79663da6881" providerId="AD" clId="Web-{78B8DCA2-A16A-D793-2C07-8B1D28273692}" dt="2024-04-08T06:49:34.718" v="255"/>
        <pc:sldMkLst>
          <pc:docMk/>
          <pc:sldMk cId="3549647167" sldId="460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5.108" v="250"/>
        <pc:sldMkLst>
          <pc:docMk/>
          <pc:sldMk cId="2416090587" sldId="467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71" v="246"/>
        <pc:sldMkLst>
          <pc:docMk/>
          <pc:sldMk cId="3492081700" sldId="475"/>
        </pc:sldMkLst>
      </pc:sldChg>
      <pc:sldChg chg="delSp modSp add ord replId delAnim">
        <pc:chgData name="Martens Isabaut" userId="S::isabaut.martens@vlaanderen.be::e09322b7-9ba5-4ec2-b519-a79663da6881" providerId="AD" clId="Web-{78B8DCA2-A16A-D793-2C07-8B1D28273692}" dt="2024-04-08T06:35:00.511" v="188" actId="20577"/>
        <pc:sldMkLst>
          <pc:docMk/>
          <pc:sldMk cId="2223674203" sldId="476"/>
        </pc:sldMkLst>
        <pc:spChg chg="del">
          <ac:chgData name="Martens Isabaut" userId="S::isabaut.martens@vlaanderen.be::e09322b7-9ba5-4ec2-b519-a79663da6881" providerId="AD" clId="Web-{78B8DCA2-A16A-D793-2C07-8B1D28273692}" dt="2024-04-08T06:32:35.789" v="154"/>
          <ac:spMkLst>
            <pc:docMk/>
            <pc:sldMk cId="2223674203" sldId="476"/>
            <ac:spMk id="3" creationId="{919B57FC-302E-0B32-AB71-216512E7BF95}"/>
          </ac:spMkLst>
        </pc:spChg>
        <pc:spChg chg="del">
          <ac:chgData name="Martens Isabaut" userId="S::isabaut.martens@vlaanderen.be::e09322b7-9ba5-4ec2-b519-a79663da6881" providerId="AD" clId="Web-{78B8DCA2-A16A-D793-2C07-8B1D28273692}" dt="2024-04-08T06:32:33.711" v="153"/>
          <ac:spMkLst>
            <pc:docMk/>
            <pc:sldMk cId="2223674203" sldId="476"/>
            <ac:spMk id="5" creationId="{10FD4DDF-CCE0-A288-EC9F-7B4529E5BE61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35:00.511" v="188" actId="20577"/>
          <ac:spMkLst>
            <pc:docMk/>
            <pc:sldMk cId="2223674203" sldId="476"/>
            <ac:spMk id="852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33:00.665" v="178" actId="20577"/>
          <ac:spMkLst>
            <pc:docMk/>
            <pc:sldMk cId="2223674203" sldId="476"/>
            <ac:spMk id="853" creationId="{00000000-0000-0000-0000-000000000000}"/>
          </ac:spMkLst>
        </pc:spChg>
        <pc:picChg chg="del">
          <ac:chgData name="Martens Isabaut" userId="S::isabaut.martens@vlaanderen.be::e09322b7-9ba5-4ec2-b519-a79663da6881" providerId="AD" clId="Web-{78B8DCA2-A16A-D793-2C07-8B1D28273692}" dt="2024-04-08T06:32:36.649" v="155"/>
          <ac:picMkLst>
            <pc:docMk/>
            <pc:sldMk cId="2223674203" sldId="476"/>
            <ac:picMk id="6" creationId="{BDD7077F-BBF7-29D7-E461-4942A2D30646}"/>
          </ac:picMkLst>
        </pc:picChg>
        <pc:picChg chg="mod">
          <ac:chgData name="Martens Isabaut" userId="S::isabaut.martens@vlaanderen.be::e09322b7-9ba5-4ec2-b519-a79663da6881" providerId="AD" clId="Web-{78B8DCA2-A16A-D793-2C07-8B1D28273692}" dt="2024-04-08T06:32:42.196" v="157" actId="1076"/>
          <ac:picMkLst>
            <pc:docMk/>
            <pc:sldMk cId="2223674203" sldId="476"/>
            <ac:picMk id="10" creationId="{E5BCCE69-56BA-40D8-1E97-3EC61ED6F185}"/>
          </ac:picMkLst>
        </pc:picChg>
      </pc:sldChg>
      <pc:sldChg chg="add del replId">
        <pc:chgData name="Martens Isabaut" userId="S::isabaut.martens@vlaanderen.be::e09322b7-9ba5-4ec2-b519-a79663da6881" providerId="AD" clId="Web-{78B8DCA2-A16A-D793-2C07-8B1D28273692}" dt="2024-04-08T06:31:11.319" v="80"/>
        <pc:sldMkLst>
          <pc:docMk/>
          <pc:sldMk cId="648793117" sldId="477"/>
        </pc:sldMkLst>
      </pc:sldChg>
      <pc:sldChg chg="modSp add replId">
        <pc:chgData name="Martens Isabaut" userId="S::isabaut.martens@vlaanderen.be::e09322b7-9ba5-4ec2-b519-a79663da6881" providerId="AD" clId="Web-{78B8DCA2-A16A-D793-2C07-8B1D28273692}" dt="2024-04-08T06:37:37.640" v="207" actId="20577"/>
        <pc:sldMkLst>
          <pc:docMk/>
          <pc:sldMk cId="4020935369" sldId="477"/>
        </pc:sldMkLst>
        <pc:spChg chg="mod">
          <ac:chgData name="Martens Isabaut" userId="S::isabaut.martens@vlaanderen.be::e09322b7-9ba5-4ec2-b519-a79663da6881" providerId="AD" clId="Web-{78B8DCA2-A16A-D793-2C07-8B1D28273692}" dt="2024-04-08T06:36:20.544" v="194" actId="14100"/>
          <ac:spMkLst>
            <pc:docMk/>
            <pc:sldMk cId="4020935369" sldId="477"/>
            <ac:spMk id="852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37:37.640" v="207" actId="20577"/>
          <ac:spMkLst>
            <pc:docMk/>
            <pc:sldMk cId="4020935369" sldId="477"/>
            <ac:spMk id="853" creationId="{00000000-0000-0000-0000-000000000000}"/>
          </ac:spMkLst>
        </pc:spChg>
      </pc:sldChg>
      <pc:sldChg chg="modSp add replId">
        <pc:chgData name="Martens Isabaut" userId="S::isabaut.martens@vlaanderen.be::e09322b7-9ba5-4ec2-b519-a79663da6881" providerId="AD" clId="Web-{78B8DCA2-A16A-D793-2C07-8B1D28273692}" dt="2024-04-08T06:48:35.748" v="242" actId="20577"/>
        <pc:sldMkLst>
          <pc:docMk/>
          <pc:sldMk cId="3433123951" sldId="478"/>
        </pc:sldMkLst>
        <pc:spChg chg="mod">
          <ac:chgData name="Martens Isabaut" userId="S::isabaut.martens@vlaanderen.be::e09322b7-9ba5-4ec2-b519-a79663da6881" providerId="AD" clId="Web-{78B8DCA2-A16A-D793-2C07-8B1D28273692}" dt="2024-04-08T06:48:03.294" v="221" actId="20577"/>
          <ac:spMkLst>
            <pc:docMk/>
            <pc:sldMk cId="3433123951" sldId="478"/>
            <ac:spMk id="852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48:35.748" v="242" actId="20577"/>
          <ac:spMkLst>
            <pc:docMk/>
            <pc:sldMk cId="3433123951" sldId="478"/>
            <ac:spMk id="853" creationId="{00000000-0000-0000-0000-000000000000}"/>
          </ac:spMkLst>
        </pc:spChg>
      </pc:sldChg>
      <pc:sldChg chg="add del replId">
        <pc:chgData name="Martens Isabaut" userId="S::isabaut.martens@vlaanderen.be::e09322b7-9ba5-4ec2-b519-a79663da6881" providerId="AD" clId="Web-{78B8DCA2-A16A-D793-2C07-8B1D28273692}" dt="2024-04-08T06:48:57.608" v="244"/>
        <pc:sldMkLst>
          <pc:docMk/>
          <pc:sldMk cId="1704805072" sldId="479"/>
        </pc:sldMkLst>
      </pc:sldChg>
    </pc:docChg>
  </pc:docChgLst>
  <pc:docChgLst>
    <pc:chgData name="Van Ackere Samuel" userId="90606233-a9ba-467d-a189-923cc7d39019" providerId="ADAL" clId="{C68A6B24-C92E-4B3A-AF3C-1344F6E85B45}"/>
    <pc:docChg chg="custSel addSld delSld modSld">
      <pc:chgData name="Van Ackere Samuel" userId="90606233-a9ba-467d-a189-923cc7d39019" providerId="ADAL" clId="{C68A6B24-C92E-4B3A-AF3C-1344F6E85B45}" dt="2024-06-03T11:34:55.117" v="61" actId="1036"/>
      <pc:docMkLst>
        <pc:docMk/>
      </pc:docMkLst>
      <pc:sldChg chg="modSp mod">
        <pc:chgData name="Van Ackere Samuel" userId="90606233-a9ba-467d-a189-923cc7d39019" providerId="ADAL" clId="{C68A6B24-C92E-4B3A-AF3C-1344F6E85B45}" dt="2024-06-03T11:33:33.557" v="53" actId="20577"/>
        <pc:sldMkLst>
          <pc:docMk/>
          <pc:sldMk cId="14883046" sldId="541"/>
        </pc:sldMkLst>
        <pc:spChg chg="mod">
          <ac:chgData name="Van Ackere Samuel" userId="90606233-a9ba-467d-a189-923cc7d39019" providerId="ADAL" clId="{C68A6B24-C92E-4B3A-AF3C-1344F6E85B45}" dt="2024-06-03T11:33:33.557" v="53" actId="20577"/>
          <ac:spMkLst>
            <pc:docMk/>
            <pc:sldMk cId="14883046" sldId="541"/>
            <ac:spMk id="22" creationId="{E23E606B-68F9-098D-5BE0-2EAAC65B01ED}"/>
          </ac:spMkLst>
        </pc:spChg>
      </pc:sldChg>
      <pc:sldChg chg="add del">
        <pc:chgData name="Van Ackere Samuel" userId="90606233-a9ba-467d-a189-923cc7d39019" providerId="ADAL" clId="{C68A6B24-C92E-4B3A-AF3C-1344F6E85B45}" dt="2024-06-03T10:13:09.801" v="1" actId="47"/>
        <pc:sldMkLst>
          <pc:docMk/>
          <pc:sldMk cId="2534569364" sldId="577"/>
        </pc:sldMkLst>
      </pc:sldChg>
      <pc:sldChg chg="addSp delSp modSp new mod">
        <pc:chgData name="Van Ackere Samuel" userId="90606233-a9ba-467d-a189-923cc7d39019" providerId="ADAL" clId="{C68A6B24-C92E-4B3A-AF3C-1344F6E85B45}" dt="2024-06-03T11:34:44.301" v="58" actId="14100"/>
        <pc:sldMkLst>
          <pc:docMk/>
          <pc:sldMk cId="3369148414" sldId="577"/>
        </pc:sldMkLst>
        <pc:spChg chg="del">
          <ac:chgData name="Van Ackere Samuel" userId="90606233-a9ba-467d-a189-923cc7d39019" providerId="ADAL" clId="{C68A6B24-C92E-4B3A-AF3C-1344F6E85B45}" dt="2024-06-03T10:19:54.600" v="11" actId="478"/>
          <ac:spMkLst>
            <pc:docMk/>
            <pc:sldMk cId="3369148414" sldId="577"/>
            <ac:spMk id="2" creationId="{4AC280E6-5532-F7CF-4532-0F05D25CE8AC}"/>
          </ac:spMkLst>
        </pc:spChg>
        <pc:spChg chg="del">
          <ac:chgData name="Van Ackere Samuel" userId="90606233-a9ba-467d-a189-923cc7d39019" providerId="ADAL" clId="{C68A6B24-C92E-4B3A-AF3C-1344F6E85B45}" dt="2024-06-03T10:16:07.911" v="3" actId="478"/>
          <ac:spMkLst>
            <pc:docMk/>
            <pc:sldMk cId="3369148414" sldId="577"/>
            <ac:spMk id="3" creationId="{FA83BADA-7792-A48B-CD27-C1FFB83F2C8B}"/>
          </ac:spMkLst>
        </pc:spChg>
        <pc:picChg chg="add del mod">
          <ac:chgData name="Van Ackere Samuel" userId="90606233-a9ba-467d-a189-923cc7d39019" providerId="ADAL" clId="{C68A6B24-C92E-4B3A-AF3C-1344F6E85B45}" dt="2024-06-03T11:34:36.649" v="54" actId="478"/>
          <ac:picMkLst>
            <pc:docMk/>
            <pc:sldMk cId="3369148414" sldId="577"/>
            <ac:picMk id="5" creationId="{E547F996-E2B4-1784-AFBA-CDF7CF8DE6A7}"/>
          </ac:picMkLst>
        </pc:picChg>
        <pc:picChg chg="add mod">
          <ac:chgData name="Van Ackere Samuel" userId="90606233-a9ba-467d-a189-923cc7d39019" providerId="ADAL" clId="{C68A6B24-C92E-4B3A-AF3C-1344F6E85B45}" dt="2024-06-03T10:19:58.913" v="13" actId="1076"/>
          <ac:picMkLst>
            <pc:docMk/>
            <pc:sldMk cId="3369148414" sldId="577"/>
            <ac:picMk id="7" creationId="{7A0DE10D-6B34-AF4E-4337-374D095AB9EA}"/>
          </ac:picMkLst>
        </pc:picChg>
        <pc:picChg chg="add mod">
          <ac:chgData name="Van Ackere Samuel" userId="90606233-a9ba-467d-a189-923cc7d39019" providerId="ADAL" clId="{C68A6B24-C92E-4B3A-AF3C-1344F6E85B45}" dt="2024-06-03T10:20:32.606" v="18" actId="14100"/>
          <ac:picMkLst>
            <pc:docMk/>
            <pc:sldMk cId="3369148414" sldId="577"/>
            <ac:picMk id="9" creationId="{0DC45486-E3F9-B7FD-E06A-9F5D593DF3C2}"/>
          </ac:picMkLst>
        </pc:picChg>
        <pc:picChg chg="add mod">
          <ac:chgData name="Van Ackere Samuel" userId="90606233-a9ba-467d-a189-923cc7d39019" providerId="ADAL" clId="{C68A6B24-C92E-4B3A-AF3C-1344F6E85B45}" dt="2024-06-03T11:34:44.301" v="58" actId="14100"/>
          <ac:picMkLst>
            <pc:docMk/>
            <pc:sldMk cId="3369148414" sldId="577"/>
            <ac:picMk id="11" creationId="{A048FA04-3999-68FF-6D8E-DBC598B0CD50}"/>
          </ac:picMkLst>
        </pc:picChg>
      </pc:sldChg>
      <pc:sldChg chg="addSp delSp modSp new mod">
        <pc:chgData name="Van Ackere Samuel" userId="90606233-a9ba-467d-a189-923cc7d39019" providerId="ADAL" clId="{C68A6B24-C92E-4B3A-AF3C-1344F6E85B45}" dt="2024-06-03T11:34:55.117" v="61" actId="1036"/>
        <pc:sldMkLst>
          <pc:docMk/>
          <pc:sldMk cId="1814525240" sldId="578"/>
        </pc:sldMkLst>
        <pc:spChg chg="del">
          <ac:chgData name="Van Ackere Samuel" userId="90606233-a9ba-467d-a189-923cc7d39019" providerId="ADAL" clId="{C68A6B24-C92E-4B3A-AF3C-1344F6E85B45}" dt="2024-06-03T11:26:10.970" v="21" actId="478"/>
          <ac:spMkLst>
            <pc:docMk/>
            <pc:sldMk cId="1814525240" sldId="578"/>
            <ac:spMk id="2" creationId="{7EBD8DFC-8A54-3D9D-6652-57F4753DCD8D}"/>
          </ac:spMkLst>
        </pc:spChg>
        <pc:spChg chg="del">
          <ac:chgData name="Van Ackere Samuel" userId="90606233-a9ba-467d-a189-923cc7d39019" providerId="ADAL" clId="{C68A6B24-C92E-4B3A-AF3C-1344F6E85B45}" dt="2024-06-03T11:26:08.234" v="20" actId="478"/>
          <ac:spMkLst>
            <pc:docMk/>
            <pc:sldMk cId="1814525240" sldId="578"/>
            <ac:spMk id="3" creationId="{6587218F-9C0C-94DB-7BA5-AA2A5A275166}"/>
          </ac:spMkLst>
        </pc:spChg>
        <pc:picChg chg="add mod modCrop">
          <ac:chgData name="Van Ackere Samuel" userId="90606233-a9ba-467d-a189-923cc7d39019" providerId="ADAL" clId="{C68A6B24-C92E-4B3A-AF3C-1344F6E85B45}" dt="2024-06-03T11:26:26.018" v="25" actId="732"/>
          <ac:picMkLst>
            <pc:docMk/>
            <pc:sldMk cId="1814525240" sldId="578"/>
            <ac:picMk id="5" creationId="{BBDD9D3B-9307-F4A8-513D-86149F1E8EF5}"/>
          </ac:picMkLst>
        </pc:picChg>
        <pc:picChg chg="add mod">
          <ac:chgData name="Van Ackere Samuel" userId="90606233-a9ba-467d-a189-923cc7d39019" providerId="ADAL" clId="{C68A6B24-C92E-4B3A-AF3C-1344F6E85B45}" dt="2024-06-03T11:34:55.117" v="61" actId="1036"/>
          <ac:picMkLst>
            <pc:docMk/>
            <pc:sldMk cId="1814525240" sldId="578"/>
            <ac:picMk id="7" creationId="{C3C4CBA7-A72C-084C-296A-D793FBCB3954}"/>
          </ac:picMkLst>
        </pc:picChg>
      </pc:sldChg>
    </pc:docChg>
  </pc:docChgLst>
  <pc:docChgLst>
    <pc:chgData name="Robbrecht Eva" userId="92df7e69-258a-47f7-bb78-8d7a50f12c63" providerId="ADAL" clId="{9245075F-D981-424F-AECF-B6DFC11DCFFA}"/>
    <pc:docChg chg="undo redo custSel addSld delSld modSld sldOrd">
      <pc:chgData name="Robbrecht Eva" userId="92df7e69-258a-47f7-bb78-8d7a50f12c63" providerId="ADAL" clId="{9245075F-D981-424F-AECF-B6DFC11DCFFA}" dt="2024-05-06T09:36:28.035" v="2190" actId="20577"/>
      <pc:docMkLst>
        <pc:docMk/>
      </pc:docMkLst>
      <pc:sldChg chg="modSp mod modCm">
        <pc:chgData name="Robbrecht Eva" userId="92df7e69-258a-47f7-bb78-8d7a50f12c63" providerId="ADAL" clId="{9245075F-D981-424F-AECF-B6DFC11DCFFA}" dt="2024-05-02T12:20:30.465" v="1350"/>
        <pc:sldMkLst>
          <pc:docMk/>
          <pc:sldMk cId="0" sldId="260"/>
        </pc:sldMkLst>
        <pc:graphicFrameChg chg="modGraphic">
          <ac:chgData name="Robbrecht Eva" userId="92df7e69-258a-47f7-bb78-8d7a50f12c63" providerId="ADAL" clId="{9245075F-D981-424F-AECF-B6DFC11DCFFA}" dt="2024-05-02T12:20:20.559" v="1348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Robbrecht Eva" userId="92df7e69-258a-47f7-bb78-8d7a50f12c63" providerId="ADAL" clId="{9245075F-D981-424F-AECF-B6DFC11DCFFA}" dt="2024-05-02T12:20:30.465" v="1350"/>
              <pc2:cmMkLst xmlns:pc2="http://schemas.microsoft.com/office/powerpoint/2019/9/main/command">
                <pc:docMk/>
                <pc:sldMk cId="0" sldId="260"/>
                <pc2:cmMk id="{30BA2904-2CD7-4EE0-9F97-4498B15A43CD}"/>
              </pc2:cmMkLst>
            </pc226:cmChg>
          </p:ext>
        </pc:extLst>
      </pc:sldChg>
      <pc:sldChg chg="addSp modSp mod">
        <pc:chgData name="Robbrecht Eva" userId="92df7e69-258a-47f7-bb78-8d7a50f12c63" providerId="ADAL" clId="{9245075F-D981-424F-AECF-B6DFC11DCFFA}" dt="2024-05-02T12:03:04.479" v="880"/>
        <pc:sldMkLst>
          <pc:docMk/>
          <pc:sldMk cId="3765182639" sldId="364"/>
        </pc:sldMkLst>
        <pc:spChg chg="mod">
          <ac:chgData name="Robbrecht Eva" userId="92df7e69-258a-47f7-bb78-8d7a50f12c63" providerId="ADAL" clId="{9245075F-D981-424F-AECF-B6DFC11DCFFA}" dt="2024-05-02T12:03:02.425" v="879" actId="14100"/>
          <ac:spMkLst>
            <pc:docMk/>
            <pc:sldMk cId="3765182639" sldId="364"/>
            <ac:spMk id="8" creationId="{FF0AF46C-7BAD-2EDE-0140-CF45F551D0EF}"/>
          </ac:spMkLst>
        </pc:spChg>
        <pc:spChg chg="mod">
          <ac:chgData name="Robbrecht Eva" userId="92df7e69-258a-47f7-bb78-8d7a50f12c63" providerId="ADAL" clId="{9245075F-D981-424F-AECF-B6DFC11DCFFA}" dt="2024-05-02T11:56:19.762" v="822" actId="14100"/>
          <ac:spMkLst>
            <pc:docMk/>
            <pc:sldMk cId="3765182639" sldId="364"/>
            <ac:spMk id="786" creationId="{00000000-0000-0000-0000-000000000000}"/>
          </ac:spMkLst>
        </pc:spChg>
        <pc:picChg chg="add mod">
          <ac:chgData name="Robbrecht Eva" userId="92df7e69-258a-47f7-bb78-8d7a50f12c63" providerId="ADAL" clId="{9245075F-D981-424F-AECF-B6DFC11DCFFA}" dt="2024-05-02T12:03:04.479" v="880"/>
          <ac:picMkLst>
            <pc:docMk/>
            <pc:sldMk cId="3765182639" sldId="364"/>
            <ac:picMk id="2" creationId="{3A0DFD12-AE65-CF7A-6441-9B6D0932D229}"/>
          </ac:picMkLst>
        </pc:picChg>
        <pc:picChg chg="add mod">
          <ac:chgData name="Robbrecht Eva" userId="92df7e69-258a-47f7-bb78-8d7a50f12c63" providerId="ADAL" clId="{9245075F-D981-424F-AECF-B6DFC11DCFFA}" dt="2024-05-02T12:03:04.479" v="880"/>
          <ac:picMkLst>
            <pc:docMk/>
            <pc:sldMk cId="3765182639" sldId="364"/>
            <ac:picMk id="6" creationId="{C4C2FC5C-26E4-B550-39F8-82C3F7EAFC4D}"/>
          </ac:picMkLst>
        </pc:picChg>
      </pc:sldChg>
      <pc:sldChg chg="addSp delSp modSp mod">
        <pc:chgData name="Robbrecht Eva" userId="92df7e69-258a-47f7-bb78-8d7a50f12c63" providerId="ADAL" clId="{9245075F-D981-424F-AECF-B6DFC11DCFFA}" dt="2024-05-02T12:51:08.698" v="1479" actId="14100"/>
        <pc:sldMkLst>
          <pc:docMk/>
          <pc:sldMk cId="3459471456" sldId="365"/>
        </pc:sldMkLst>
        <pc:spChg chg="mod">
          <ac:chgData name="Robbrecht Eva" userId="92df7e69-258a-47f7-bb78-8d7a50f12c63" providerId="ADAL" clId="{9245075F-D981-424F-AECF-B6DFC11DCFFA}" dt="2024-05-02T11:41:25.440" v="597"/>
          <ac:spMkLst>
            <pc:docMk/>
            <pc:sldMk cId="3459471456" sldId="365"/>
            <ac:spMk id="6" creationId="{2502F2D2-5A5F-09D4-BEE3-64F09D098787}"/>
          </ac:spMkLst>
        </pc:spChg>
        <pc:spChg chg="mod">
          <ac:chgData name="Robbrecht Eva" userId="92df7e69-258a-47f7-bb78-8d7a50f12c63" providerId="ADAL" clId="{9245075F-D981-424F-AECF-B6DFC11DCFFA}" dt="2024-05-02T11:48:05.434" v="713" actId="207"/>
          <ac:spMkLst>
            <pc:docMk/>
            <pc:sldMk cId="3459471456" sldId="365"/>
            <ac:spMk id="7" creationId="{94A62290-2131-B156-7148-AA55D572DBC8}"/>
          </ac:spMkLst>
        </pc:spChg>
        <pc:spChg chg="mod">
          <ac:chgData name="Robbrecht Eva" userId="92df7e69-258a-47f7-bb78-8d7a50f12c63" providerId="ADAL" clId="{9245075F-D981-424F-AECF-B6DFC11DCFFA}" dt="2024-05-02T12:08:34.256" v="1057" actId="20577"/>
          <ac:spMkLst>
            <pc:docMk/>
            <pc:sldMk cId="3459471456" sldId="365"/>
            <ac:spMk id="8" creationId="{FF0AF46C-7BAD-2EDE-0140-CF45F551D0EF}"/>
          </ac:spMkLst>
        </pc:spChg>
        <pc:spChg chg="mod">
          <ac:chgData name="Robbrecht Eva" userId="92df7e69-258a-47f7-bb78-8d7a50f12c63" providerId="ADAL" clId="{9245075F-D981-424F-AECF-B6DFC11DCFFA}" dt="2024-05-02T11:57:05.880" v="827" actId="1076"/>
          <ac:spMkLst>
            <pc:docMk/>
            <pc:sldMk cId="3459471456" sldId="365"/>
            <ac:spMk id="10" creationId="{B0FF996D-E321-0C4D-367B-76FAC06512CE}"/>
          </ac:spMkLst>
        </pc:spChg>
        <pc:spChg chg="mod">
          <ac:chgData name="Robbrecht Eva" userId="92df7e69-258a-47f7-bb78-8d7a50f12c63" providerId="ADAL" clId="{9245075F-D981-424F-AECF-B6DFC11DCFFA}" dt="2024-05-02T12:07:16.880" v="973" actId="1076"/>
          <ac:spMkLst>
            <pc:docMk/>
            <pc:sldMk cId="3459471456" sldId="365"/>
            <ac:spMk id="12" creationId="{5E084E3C-0A43-8BC8-0B0C-F19F52AC67BC}"/>
          </ac:spMkLst>
        </pc:spChg>
        <pc:spChg chg="mod">
          <ac:chgData name="Robbrecht Eva" userId="92df7e69-258a-47f7-bb78-8d7a50f12c63" providerId="ADAL" clId="{9245075F-D981-424F-AECF-B6DFC11DCFFA}" dt="2024-05-02T11:46:10.251" v="666"/>
          <ac:spMkLst>
            <pc:docMk/>
            <pc:sldMk cId="3459471456" sldId="365"/>
            <ac:spMk id="13" creationId="{8671BF76-FE6F-CD50-E5B8-6266B4929874}"/>
          </ac:spMkLst>
        </pc:spChg>
        <pc:spChg chg="mod">
          <ac:chgData name="Robbrecht Eva" userId="92df7e69-258a-47f7-bb78-8d7a50f12c63" providerId="ADAL" clId="{9245075F-D981-424F-AECF-B6DFC11DCFFA}" dt="2024-05-02T11:46:10.251" v="666"/>
          <ac:spMkLst>
            <pc:docMk/>
            <pc:sldMk cId="3459471456" sldId="365"/>
            <ac:spMk id="14" creationId="{BD7B0A3A-E7BA-980B-2124-AA07D018DBFB}"/>
          </ac:spMkLst>
        </pc:spChg>
        <pc:spChg chg="add del mod">
          <ac:chgData name="Robbrecht Eva" userId="92df7e69-258a-47f7-bb78-8d7a50f12c63" providerId="ADAL" clId="{9245075F-D981-424F-AECF-B6DFC11DCFFA}" dt="2024-05-02T11:46:35.099" v="670" actId="478"/>
          <ac:spMkLst>
            <pc:docMk/>
            <pc:sldMk cId="3459471456" sldId="365"/>
            <ac:spMk id="15" creationId="{AB109367-0E7D-12A3-E2AF-77EF30F32624}"/>
          </ac:spMkLst>
        </pc:spChg>
        <pc:spChg chg="mod">
          <ac:chgData name="Robbrecht Eva" userId="92df7e69-258a-47f7-bb78-8d7a50f12c63" providerId="ADAL" clId="{9245075F-D981-424F-AECF-B6DFC11DCFFA}" dt="2024-05-02T11:47:23.925" v="710" actId="20577"/>
          <ac:spMkLst>
            <pc:docMk/>
            <pc:sldMk cId="3459471456" sldId="365"/>
            <ac:spMk id="31" creationId="{926EB829-C21C-C11D-B69F-07145965FF71}"/>
          </ac:spMkLst>
        </pc:spChg>
        <pc:spChg chg="mod">
          <ac:chgData name="Robbrecht Eva" userId="92df7e69-258a-47f7-bb78-8d7a50f12c63" providerId="ADAL" clId="{9245075F-D981-424F-AECF-B6DFC11DCFFA}" dt="2024-05-02T11:55:03.227" v="808" actId="1076"/>
          <ac:spMkLst>
            <pc:docMk/>
            <pc:sldMk cId="3459471456" sldId="365"/>
            <ac:spMk id="41" creationId="{EB05E3C0-B0EF-C027-5262-739DA267A594}"/>
          </ac:spMkLst>
        </pc:spChg>
        <pc:spChg chg="mod">
          <ac:chgData name="Robbrecht Eva" userId="92df7e69-258a-47f7-bb78-8d7a50f12c63" providerId="ADAL" clId="{9245075F-D981-424F-AECF-B6DFC11DCFFA}" dt="2024-05-02T11:45:21.166" v="665" actId="404"/>
          <ac:spMkLst>
            <pc:docMk/>
            <pc:sldMk cId="3459471456" sldId="365"/>
            <ac:spMk id="786" creationId="{00000000-0000-0000-0000-000000000000}"/>
          </ac:spMkLst>
        </pc:spChg>
        <pc:grpChg chg="add mod">
          <ac:chgData name="Robbrecht Eva" userId="92df7e69-258a-47f7-bb78-8d7a50f12c63" providerId="ADAL" clId="{9245075F-D981-424F-AECF-B6DFC11DCFFA}" dt="2024-05-02T11:41:30.419" v="598" actId="1076"/>
          <ac:grpSpMkLst>
            <pc:docMk/>
            <pc:sldMk cId="3459471456" sldId="365"/>
            <ac:grpSpMk id="2" creationId="{F243EB4F-32D1-454C-BF12-CCACDC6BFADF}"/>
          </ac:grpSpMkLst>
        </pc:grpChg>
        <pc:grpChg chg="add del mod">
          <ac:chgData name="Robbrecht Eva" userId="92df7e69-258a-47f7-bb78-8d7a50f12c63" providerId="ADAL" clId="{9245075F-D981-424F-AECF-B6DFC11DCFFA}" dt="2024-05-02T11:46:33.389" v="668" actId="478"/>
          <ac:grpSpMkLst>
            <pc:docMk/>
            <pc:sldMk cId="3459471456" sldId="365"/>
            <ac:grpSpMk id="11" creationId="{E8D7CB05-6D2B-AD8D-0F59-AE05B4ECEB2F}"/>
          </ac:grpSpMkLst>
        </pc:grpChg>
        <pc:grpChg chg="mod">
          <ac:chgData name="Robbrecht Eva" userId="92df7e69-258a-47f7-bb78-8d7a50f12c63" providerId="ADAL" clId="{9245075F-D981-424F-AECF-B6DFC11DCFFA}" dt="2024-05-02T11:55:03.227" v="808" actId="1076"/>
          <ac:grpSpMkLst>
            <pc:docMk/>
            <pc:sldMk cId="3459471456" sldId="365"/>
            <ac:grpSpMk id="30" creationId="{9A9EDCBF-7629-416C-AF78-7A98D7CC4E34}"/>
          </ac:grpSpMkLst>
        </pc:grpChg>
        <pc:grpChg chg="del">
          <ac:chgData name="Robbrecht Eva" userId="92df7e69-258a-47f7-bb78-8d7a50f12c63" providerId="ADAL" clId="{9245075F-D981-424F-AECF-B6DFC11DCFFA}" dt="2024-05-02T11:41:25.185" v="596" actId="478"/>
          <ac:grpSpMkLst>
            <pc:docMk/>
            <pc:sldMk cId="3459471456" sldId="365"/>
            <ac:grpSpMk id="46" creationId="{8D745295-E83B-970F-B8C4-EB31C72D872E}"/>
          </ac:grpSpMkLst>
        </pc:grpChg>
        <pc:picChg chg="add mod">
          <ac:chgData name="Robbrecht Eva" userId="92df7e69-258a-47f7-bb78-8d7a50f12c63" providerId="ADAL" clId="{9245075F-D981-424F-AECF-B6DFC11DCFFA}" dt="2024-05-02T12:51:08.698" v="1479" actId="14100"/>
          <ac:picMkLst>
            <pc:docMk/>
            <pc:sldMk cId="3459471456" sldId="365"/>
            <ac:picMk id="17" creationId="{92EEE0A4-6DDE-1A62-673D-0F0E50BE67D2}"/>
          </ac:picMkLst>
        </pc:picChg>
        <pc:picChg chg="add mod">
          <ac:chgData name="Robbrecht Eva" userId="92df7e69-258a-47f7-bb78-8d7a50f12c63" providerId="ADAL" clId="{9245075F-D981-424F-AECF-B6DFC11DCFFA}" dt="2024-05-02T12:06:01.679" v="951" actId="1076"/>
          <ac:picMkLst>
            <pc:docMk/>
            <pc:sldMk cId="3459471456" sldId="365"/>
            <ac:picMk id="19" creationId="{94D895DB-4872-BB85-E26E-EE1519AB9CA5}"/>
          </ac:picMkLst>
        </pc:picChg>
        <pc:picChg chg="add mod">
          <ac:chgData name="Robbrecht Eva" userId="92df7e69-258a-47f7-bb78-8d7a50f12c63" providerId="ADAL" clId="{9245075F-D981-424F-AECF-B6DFC11DCFFA}" dt="2024-05-02T12:05:58.343" v="950" actId="1076"/>
          <ac:picMkLst>
            <pc:docMk/>
            <pc:sldMk cId="3459471456" sldId="365"/>
            <ac:picMk id="21" creationId="{E05A912C-358E-23C8-0352-D1C21B29B840}"/>
          </ac:picMkLst>
        </pc:picChg>
        <pc:cxnChg chg="mod">
          <ac:chgData name="Robbrecht Eva" userId="92df7e69-258a-47f7-bb78-8d7a50f12c63" providerId="ADAL" clId="{9245075F-D981-424F-AECF-B6DFC11DCFFA}" dt="2024-05-02T11:55:03.227" v="808" actId="1076"/>
          <ac:cxnSpMkLst>
            <pc:docMk/>
            <pc:sldMk cId="3459471456" sldId="365"/>
            <ac:cxnSpMk id="33" creationId="{0D501191-DB0B-7CF1-941D-C877B83734B8}"/>
          </ac:cxnSpMkLst>
        </pc:cxnChg>
        <pc:cxnChg chg="mod">
          <ac:chgData name="Robbrecht Eva" userId="92df7e69-258a-47f7-bb78-8d7a50f12c63" providerId="ADAL" clId="{9245075F-D981-424F-AECF-B6DFC11DCFFA}" dt="2024-05-02T11:41:32.635" v="599" actId="14100"/>
          <ac:cxnSpMkLst>
            <pc:docMk/>
            <pc:sldMk cId="3459471456" sldId="365"/>
            <ac:cxnSpMk id="49" creationId="{2AB814E2-AC9F-D1B1-368E-A5BA723D18B4}"/>
          </ac:cxnSpMkLst>
        </pc:cxnChg>
      </pc:sldChg>
      <pc:sldChg chg="modSp mod">
        <pc:chgData name="Robbrecht Eva" userId="92df7e69-258a-47f7-bb78-8d7a50f12c63" providerId="ADAL" clId="{9245075F-D981-424F-AECF-B6DFC11DCFFA}" dt="2024-05-02T12:48:10.523" v="1464" actId="207"/>
        <pc:sldMkLst>
          <pc:docMk/>
          <pc:sldMk cId="184063912" sldId="366"/>
        </pc:sldMkLst>
        <pc:spChg chg="mod">
          <ac:chgData name="Robbrecht Eva" userId="92df7e69-258a-47f7-bb78-8d7a50f12c63" providerId="ADAL" clId="{9245075F-D981-424F-AECF-B6DFC11DCFFA}" dt="2024-05-02T12:48:10.523" v="1464" actId="207"/>
          <ac:spMkLst>
            <pc:docMk/>
            <pc:sldMk cId="184063912" sldId="366"/>
            <ac:spMk id="48" creationId="{4A7C4E4A-804B-8DA7-F576-57F521B64704}"/>
          </ac:spMkLst>
        </pc:spChg>
      </pc:sldChg>
      <pc:sldChg chg="modCm">
        <pc:chgData name="Robbrecht Eva" userId="92df7e69-258a-47f7-bb78-8d7a50f12c63" providerId="ADAL" clId="{9245075F-D981-424F-AECF-B6DFC11DCFFA}" dt="2024-05-02T13:18:45.764" v="1668" actId="2056"/>
        <pc:sldMkLst>
          <pc:docMk/>
          <pc:sldMk cId="0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obbrecht Eva" userId="92df7e69-258a-47f7-bb78-8d7a50f12c63" providerId="ADAL" clId="{9245075F-D981-424F-AECF-B6DFC11DCFFA}" dt="2024-05-02T13:18:45.764" v="1668" actId="2056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</pc226:cmChg>
          </p:ext>
        </pc:extLst>
      </pc:sldChg>
      <pc:sldChg chg="modSp">
        <pc:chgData name="Robbrecht Eva" userId="92df7e69-258a-47f7-bb78-8d7a50f12c63" providerId="ADAL" clId="{9245075F-D981-424F-AECF-B6DFC11DCFFA}" dt="2024-05-02T12:21:02.327" v="1363" actId="20577"/>
        <pc:sldMkLst>
          <pc:docMk/>
          <pc:sldMk cId="2284449831" sldId="470"/>
        </pc:sldMkLst>
        <pc:graphicFrameChg chg="mod">
          <ac:chgData name="Robbrecht Eva" userId="92df7e69-258a-47f7-bb78-8d7a50f12c63" providerId="ADAL" clId="{9245075F-D981-424F-AECF-B6DFC11DCFFA}" dt="2024-05-02T12:21:02.327" v="1363" actId="20577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  <pc:sldChg chg="delSp modSp mod ord">
        <pc:chgData name="Robbrecht Eva" userId="92df7e69-258a-47f7-bb78-8d7a50f12c63" providerId="ADAL" clId="{9245075F-D981-424F-AECF-B6DFC11DCFFA}" dt="2024-05-06T09:36:28.035" v="2190" actId="20577"/>
        <pc:sldMkLst>
          <pc:docMk/>
          <pc:sldMk cId="2865431638" sldId="474"/>
        </pc:sldMkLst>
        <pc:spChg chg="mod">
          <ac:chgData name="Robbrecht Eva" userId="92df7e69-258a-47f7-bb78-8d7a50f12c63" providerId="ADAL" clId="{9245075F-D981-424F-AECF-B6DFC11DCFFA}" dt="2024-05-06T09:36:28.035" v="2190" actId="20577"/>
          <ac:spMkLst>
            <pc:docMk/>
            <pc:sldMk cId="2865431638" sldId="474"/>
            <ac:spMk id="14" creationId="{FD226F32-46E4-774A-4D97-3C5BE24BA2DB}"/>
          </ac:spMkLst>
        </pc:spChg>
        <pc:grpChg chg="del">
          <ac:chgData name="Robbrecht Eva" userId="92df7e69-258a-47f7-bb78-8d7a50f12c63" providerId="ADAL" clId="{9245075F-D981-424F-AECF-B6DFC11DCFFA}" dt="2024-05-02T09:44:49.527" v="263" actId="478"/>
          <ac:grpSpMkLst>
            <pc:docMk/>
            <pc:sldMk cId="2865431638" sldId="474"/>
            <ac:grpSpMk id="8" creationId="{9849A65D-FFD9-CF58-1DC5-48774044BBA7}"/>
          </ac:grpSpMkLst>
        </pc:grpChg>
        <pc:cxnChg chg="del mod">
          <ac:chgData name="Robbrecht Eva" userId="92df7e69-258a-47f7-bb78-8d7a50f12c63" providerId="ADAL" clId="{9245075F-D981-424F-AECF-B6DFC11DCFFA}" dt="2024-05-02T09:44:51.368" v="264" actId="478"/>
          <ac:cxnSpMkLst>
            <pc:docMk/>
            <pc:sldMk cId="2865431638" sldId="474"/>
            <ac:cxnSpMk id="12" creationId="{8FC18744-C892-6DD7-759B-C1E950FCF121}"/>
          </ac:cxnSpMkLst>
        </pc:cxnChg>
      </pc:sldChg>
      <pc:sldChg chg="modSp mod">
        <pc:chgData name="Robbrecht Eva" userId="92df7e69-258a-47f7-bb78-8d7a50f12c63" providerId="ADAL" clId="{9245075F-D981-424F-AECF-B6DFC11DCFFA}" dt="2024-05-02T15:41:52.961" v="2136" actId="6549"/>
        <pc:sldMkLst>
          <pc:docMk/>
          <pc:sldMk cId="3839594780" sldId="485"/>
        </pc:sldMkLst>
        <pc:spChg chg="mod">
          <ac:chgData name="Robbrecht Eva" userId="92df7e69-258a-47f7-bb78-8d7a50f12c63" providerId="ADAL" clId="{9245075F-D981-424F-AECF-B6DFC11DCFFA}" dt="2024-05-02T15:41:52.961" v="2136" actId="6549"/>
          <ac:spMkLst>
            <pc:docMk/>
            <pc:sldMk cId="3839594780" sldId="485"/>
            <ac:spMk id="3" creationId="{CEB15D1B-B221-380D-9EBF-9F1C61E9A8B9}"/>
          </ac:spMkLst>
        </pc:spChg>
      </pc:sldChg>
      <pc:sldChg chg="addSp modSp mod">
        <pc:chgData name="Robbrecht Eva" userId="92df7e69-258a-47f7-bb78-8d7a50f12c63" providerId="ADAL" clId="{9245075F-D981-424F-AECF-B6DFC11DCFFA}" dt="2024-05-02T12:02:32.075" v="878" actId="1076"/>
        <pc:sldMkLst>
          <pc:docMk/>
          <pc:sldMk cId="539268879" sldId="490"/>
        </pc:sldMkLst>
        <pc:spChg chg="mod">
          <ac:chgData name="Robbrecht Eva" userId="92df7e69-258a-47f7-bb78-8d7a50f12c63" providerId="ADAL" clId="{9245075F-D981-424F-AECF-B6DFC11DCFFA}" dt="2024-05-02T11:56:09.307" v="814" actId="20577"/>
          <ac:spMkLst>
            <pc:docMk/>
            <pc:sldMk cId="539268879" sldId="490"/>
            <ac:spMk id="786" creationId="{00000000-0000-0000-0000-000000000000}"/>
          </ac:spMkLst>
        </pc:spChg>
        <pc:picChg chg="add mod">
          <ac:chgData name="Robbrecht Eva" userId="92df7e69-258a-47f7-bb78-8d7a50f12c63" providerId="ADAL" clId="{9245075F-D981-424F-AECF-B6DFC11DCFFA}" dt="2024-05-02T12:02:32.075" v="878" actId="1076"/>
          <ac:picMkLst>
            <pc:docMk/>
            <pc:sldMk cId="539268879" sldId="490"/>
            <ac:picMk id="4" creationId="{74BEA966-87C4-F7AB-D6D7-CA411BD37698}"/>
          </ac:picMkLst>
        </pc:picChg>
        <pc:picChg chg="add mod">
          <ac:chgData name="Robbrecht Eva" userId="92df7e69-258a-47f7-bb78-8d7a50f12c63" providerId="ADAL" clId="{9245075F-D981-424F-AECF-B6DFC11DCFFA}" dt="2024-05-02T12:02:32.075" v="878" actId="1076"/>
          <ac:picMkLst>
            <pc:docMk/>
            <pc:sldMk cId="539268879" sldId="490"/>
            <ac:picMk id="6" creationId="{F61455C7-0102-94A7-4063-EBA40D05A0B6}"/>
          </ac:picMkLst>
        </pc:picChg>
      </pc:sldChg>
      <pc:sldChg chg="addSp delSp modSp mod">
        <pc:chgData name="Robbrecht Eva" userId="92df7e69-258a-47f7-bb78-8d7a50f12c63" providerId="ADAL" clId="{9245075F-D981-424F-AECF-B6DFC11DCFFA}" dt="2024-05-02T12:52:52.329" v="1489" actId="14100"/>
        <pc:sldMkLst>
          <pc:docMk/>
          <pc:sldMk cId="763593745" sldId="492"/>
        </pc:sldMkLst>
        <pc:spChg chg="mod">
          <ac:chgData name="Robbrecht Eva" userId="92df7e69-258a-47f7-bb78-8d7a50f12c63" providerId="ADAL" clId="{9245075F-D981-424F-AECF-B6DFC11DCFFA}" dt="2024-05-02T11:41:37.127" v="601"/>
          <ac:spMkLst>
            <pc:docMk/>
            <pc:sldMk cId="763593745" sldId="492"/>
            <ac:spMk id="6" creationId="{74B13EE5-4004-912F-4FCF-EEA85361C29B}"/>
          </ac:spMkLst>
        </pc:spChg>
        <pc:spChg chg="mod">
          <ac:chgData name="Robbrecht Eva" userId="92df7e69-258a-47f7-bb78-8d7a50f12c63" providerId="ADAL" clId="{9245075F-D981-424F-AECF-B6DFC11DCFFA}" dt="2024-05-02T12:51:51.300" v="1480" actId="207"/>
          <ac:spMkLst>
            <pc:docMk/>
            <pc:sldMk cId="763593745" sldId="492"/>
            <ac:spMk id="10" creationId="{29D777FC-D0C2-E377-5AAA-18E0693D7E5B}"/>
          </ac:spMkLst>
        </pc:spChg>
        <pc:spChg chg="mod">
          <ac:chgData name="Robbrecht Eva" userId="92df7e69-258a-47f7-bb78-8d7a50f12c63" providerId="ADAL" clId="{9245075F-D981-424F-AECF-B6DFC11DCFFA}" dt="2024-05-02T12:52:48.013" v="1487"/>
          <ac:spMkLst>
            <pc:docMk/>
            <pc:sldMk cId="763593745" sldId="492"/>
            <ac:spMk id="14" creationId="{5B1E6F95-EAF4-078E-7837-48F4EBEEE679}"/>
          </ac:spMkLst>
        </pc:spChg>
        <pc:spChg chg="mod">
          <ac:chgData name="Robbrecht Eva" userId="92df7e69-258a-47f7-bb78-8d7a50f12c63" providerId="ADAL" clId="{9245075F-D981-424F-AECF-B6DFC11DCFFA}" dt="2024-05-02T12:52:48.013" v="1487"/>
          <ac:spMkLst>
            <pc:docMk/>
            <pc:sldMk cId="763593745" sldId="492"/>
            <ac:spMk id="16" creationId="{BDC6128F-13E1-E6A3-9492-86AEA493D9FB}"/>
          </ac:spMkLst>
        </pc:spChg>
        <pc:grpChg chg="add del mod">
          <ac:chgData name="Robbrecht Eva" userId="92df7e69-258a-47f7-bb78-8d7a50f12c63" providerId="ADAL" clId="{9245075F-D981-424F-AECF-B6DFC11DCFFA}" dt="2024-05-02T12:52:47.382" v="1486" actId="478"/>
          <ac:grpSpMkLst>
            <pc:docMk/>
            <pc:sldMk cId="763593745" sldId="492"/>
            <ac:grpSpMk id="2" creationId="{D82074D5-76B6-FF98-AA2E-519391AE6C80}"/>
          </ac:grpSpMkLst>
        </pc:grpChg>
        <pc:grpChg chg="add mod">
          <ac:chgData name="Robbrecht Eva" userId="92df7e69-258a-47f7-bb78-8d7a50f12c63" providerId="ADAL" clId="{9245075F-D981-424F-AECF-B6DFC11DCFFA}" dt="2024-05-02T12:52:48.013" v="1487"/>
          <ac:grpSpMkLst>
            <pc:docMk/>
            <pc:sldMk cId="763593745" sldId="492"/>
            <ac:grpSpMk id="12" creationId="{C90BA8FB-80EB-66A7-14C1-F7E100210EA3}"/>
          </ac:grpSpMkLst>
        </pc:grpChg>
        <pc:grpChg chg="del">
          <ac:chgData name="Robbrecht Eva" userId="92df7e69-258a-47f7-bb78-8d7a50f12c63" providerId="ADAL" clId="{9245075F-D981-424F-AECF-B6DFC11DCFFA}" dt="2024-05-02T11:41:36.999" v="600" actId="478"/>
          <ac:grpSpMkLst>
            <pc:docMk/>
            <pc:sldMk cId="763593745" sldId="492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2:52:52.329" v="1489" actId="14100"/>
          <ac:cxnSpMkLst>
            <pc:docMk/>
            <pc:sldMk cId="763593745" sldId="492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2:52:37.225" v="1485" actId="1076"/>
        <pc:sldMkLst>
          <pc:docMk/>
          <pc:sldMk cId="2601126641" sldId="493"/>
        </pc:sldMkLst>
        <pc:spChg chg="mod">
          <ac:chgData name="Robbrecht Eva" userId="92df7e69-258a-47f7-bb78-8d7a50f12c63" providerId="ADAL" clId="{9245075F-D981-424F-AECF-B6DFC11DCFFA}" dt="2024-05-02T09:09:36.588" v="8" actId="1076"/>
          <ac:spMkLst>
            <pc:docMk/>
            <pc:sldMk cId="2601126641" sldId="493"/>
            <ac:spMk id="6" creationId="{D37D4CD8-24A7-F091-3830-0294AE7697BF}"/>
          </ac:spMkLst>
        </pc:spChg>
        <pc:spChg chg="mod">
          <ac:chgData name="Robbrecht Eva" userId="92df7e69-258a-47f7-bb78-8d7a50f12c63" providerId="ADAL" clId="{9245075F-D981-424F-AECF-B6DFC11DCFFA}" dt="2024-05-02T11:41:43.066" v="604"/>
          <ac:spMkLst>
            <pc:docMk/>
            <pc:sldMk cId="2601126641" sldId="493"/>
            <ac:spMk id="10" creationId="{D483C1BB-A846-0A1A-05B2-E9EB79B0AA00}"/>
          </ac:spMkLst>
        </pc:spChg>
        <pc:spChg chg="mod">
          <ac:chgData name="Robbrecht Eva" userId="92df7e69-258a-47f7-bb78-8d7a50f12c63" providerId="ADAL" clId="{9245075F-D981-424F-AECF-B6DFC11DCFFA}" dt="2024-05-02T12:52:00.145" v="1481" actId="207"/>
          <ac:spMkLst>
            <pc:docMk/>
            <pc:sldMk cId="2601126641" sldId="493"/>
            <ac:spMk id="11" creationId="{C13510FB-6A96-D153-4E28-65C3DBF8B4A7}"/>
          </ac:spMkLst>
        </pc:spChg>
        <pc:spChg chg="mod">
          <ac:chgData name="Robbrecht Eva" userId="92df7e69-258a-47f7-bb78-8d7a50f12c63" providerId="ADAL" clId="{9245075F-D981-424F-AECF-B6DFC11DCFFA}" dt="2024-05-02T12:09:52.721" v="1102" actId="20577"/>
          <ac:spMkLst>
            <pc:docMk/>
            <pc:sldMk cId="2601126641" sldId="493"/>
            <ac:spMk id="34" creationId="{F18855EC-919A-7ABC-7C73-EE1A938032E2}"/>
          </ac:spMkLst>
        </pc:spChg>
        <pc:spChg chg="mod">
          <ac:chgData name="Robbrecht Eva" userId="92df7e69-258a-47f7-bb78-8d7a50f12c63" providerId="ADAL" clId="{9245075F-D981-424F-AECF-B6DFC11DCFFA}" dt="2024-05-02T11:42:28.479" v="619" actId="20577"/>
          <ac:spMkLst>
            <pc:docMk/>
            <pc:sldMk cId="2601126641" sldId="493"/>
            <ac:spMk id="35" creationId="{4E0E55A9-0C70-0DBA-2E45-3DE88C183650}"/>
          </ac:spMkLst>
        </pc:spChg>
        <pc:grpChg chg="add mod">
          <ac:chgData name="Robbrecht Eva" userId="92df7e69-258a-47f7-bb78-8d7a50f12c63" providerId="ADAL" clId="{9245075F-D981-424F-AECF-B6DFC11DCFFA}" dt="2024-05-02T12:52:37.225" v="1485" actId="1076"/>
          <ac:grpSpMkLst>
            <pc:docMk/>
            <pc:sldMk cId="2601126641" sldId="493"/>
            <ac:grpSpMk id="2" creationId="{DF6CF51D-87B0-A2CA-6DB2-FF84187DFFD3}"/>
          </ac:grpSpMkLst>
        </pc:grpChg>
        <pc:grpChg chg="del">
          <ac:chgData name="Robbrecht Eva" userId="92df7e69-258a-47f7-bb78-8d7a50f12c63" providerId="ADAL" clId="{9245075F-D981-424F-AECF-B6DFC11DCFFA}" dt="2024-05-02T11:41:42.952" v="603" actId="478"/>
          <ac:grpSpMkLst>
            <pc:docMk/>
            <pc:sldMk cId="2601126641" sldId="493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2:52:37.225" v="1485" actId="1076"/>
          <ac:cxnSpMkLst>
            <pc:docMk/>
            <pc:sldMk cId="2601126641" sldId="493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2:57:37.289" v="1530" actId="20577"/>
        <pc:sldMkLst>
          <pc:docMk/>
          <pc:sldMk cId="3972717827" sldId="496"/>
        </pc:sldMkLst>
        <pc:spChg chg="add del mod">
          <ac:chgData name="Robbrecht Eva" userId="92df7e69-258a-47f7-bb78-8d7a50f12c63" providerId="ADAL" clId="{9245075F-D981-424F-AECF-B6DFC11DCFFA}" dt="2024-05-02T09:20:21.658" v="23" actId="478"/>
          <ac:spMkLst>
            <pc:docMk/>
            <pc:sldMk cId="3972717827" sldId="496"/>
            <ac:spMk id="6" creationId="{5370BE76-0578-6366-AD10-FFD969660150}"/>
          </ac:spMkLst>
        </pc:spChg>
        <pc:spChg chg="del">
          <ac:chgData name="Robbrecht Eva" userId="92df7e69-258a-47f7-bb78-8d7a50f12c63" providerId="ADAL" clId="{9245075F-D981-424F-AECF-B6DFC11DCFFA}" dt="2024-05-02T09:20:17.535" v="21" actId="478"/>
          <ac:spMkLst>
            <pc:docMk/>
            <pc:sldMk cId="3972717827" sldId="496"/>
            <ac:spMk id="7" creationId="{13B5C50B-6FEF-C881-8929-A9F0223C1081}"/>
          </ac:spMkLst>
        </pc:spChg>
        <pc:spChg chg="add mod">
          <ac:chgData name="Robbrecht Eva" userId="92df7e69-258a-47f7-bb78-8d7a50f12c63" providerId="ADAL" clId="{9245075F-D981-424F-AECF-B6DFC11DCFFA}" dt="2024-05-02T09:23:27.578" v="31" actId="14100"/>
          <ac:spMkLst>
            <pc:docMk/>
            <pc:sldMk cId="3972717827" sldId="496"/>
            <ac:spMk id="9" creationId="{B9D67D5C-3E62-8071-76A8-E97A97B11716}"/>
          </ac:spMkLst>
        </pc:spChg>
        <pc:spChg chg="del">
          <ac:chgData name="Robbrecht Eva" userId="92df7e69-258a-47f7-bb78-8d7a50f12c63" providerId="ADAL" clId="{9245075F-D981-424F-AECF-B6DFC11DCFFA}" dt="2024-05-02T09:20:20.100" v="22" actId="478"/>
          <ac:spMkLst>
            <pc:docMk/>
            <pc:sldMk cId="3972717827" sldId="496"/>
            <ac:spMk id="10" creationId="{DDCD0326-95DC-68D7-C8AC-DFDA2AAC1D5E}"/>
          </ac:spMkLst>
        </pc:spChg>
        <pc:spChg chg="add mod">
          <ac:chgData name="Robbrecht Eva" userId="92df7e69-258a-47f7-bb78-8d7a50f12c63" providerId="ADAL" clId="{9245075F-D981-424F-AECF-B6DFC11DCFFA}" dt="2024-05-02T12:57:37.289" v="1530" actId="20577"/>
          <ac:spMkLst>
            <pc:docMk/>
            <pc:sldMk cId="3972717827" sldId="496"/>
            <ac:spMk id="11" creationId="{8DEF344F-08FB-C07D-C7C7-6DE79C4F91B1}"/>
          </ac:spMkLst>
        </pc:spChg>
        <pc:picChg chg="add mod ord">
          <ac:chgData name="Robbrecht Eva" userId="92df7e69-258a-47f7-bb78-8d7a50f12c63" providerId="ADAL" clId="{9245075F-D981-424F-AECF-B6DFC11DCFFA}" dt="2024-05-02T09:24:00.692" v="56" actId="1076"/>
          <ac:picMkLst>
            <pc:docMk/>
            <pc:sldMk cId="3972717827" sldId="496"/>
            <ac:picMk id="8" creationId="{ECBBADC0-E5D4-2A2A-B9D6-E2CC8EB02875}"/>
          </ac:picMkLst>
        </pc:picChg>
      </pc:sldChg>
      <pc:sldChg chg="modSp mod">
        <pc:chgData name="Robbrecht Eva" userId="92df7e69-258a-47f7-bb78-8d7a50f12c63" providerId="ADAL" clId="{9245075F-D981-424F-AECF-B6DFC11DCFFA}" dt="2024-05-02T12:19:31.880" v="1322" actId="20577"/>
        <pc:sldMkLst>
          <pc:docMk/>
          <pc:sldMk cId="3427975361" sldId="503"/>
        </pc:sldMkLst>
        <pc:spChg chg="mod">
          <ac:chgData name="Robbrecht Eva" userId="92df7e69-258a-47f7-bb78-8d7a50f12c63" providerId="ADAL" clId="{9245075F-D981-424F-AECF-B6DFC11DCFFA}" dt="2024-05-02T12:19:31.880" v="1322" actId="20577"/>
          <ac:spMkLst>
            <pc:docMk/>
            <pc:sldMk cId="3427975361" sldId="503"/>
            <ac:spMk id="47" creationId="{35C5A4CC-A761-9838-0A1D-1CC27385AF68}"/>
          </ac:spMkLst>
        </pc:spChg>
        <pc:spChg chg="mod">
          <ac:chgData name="Robbrecht Eva" userId="92df7e69-258a-47f7-bb78-8d7a50f12c63" providerId="ADAL" clId="{9245075F-D981-424F-AECF-B6DFC11DCFFA}" dt="2024-05-02T12:18:42.159" v="1298" actId="207"/>
          <ac:spMkLst>
            <pc:docMk/>
            <pc:sldMk cId="3427975361" sldId="503"/>
            <ac:spMk id="48" creationId="{4A7C4E4A-804B-8DA7-F576-57F521B64704}"/>
          </ac:spMkLst>
        </pc:spChg>
        <pc:grpChg chg="mod">
          <ac:chgData name="Robbrecht Eva" userId="92df7e69-258a-47f7-bb78-8d7a50f12c63" providerId="ADAL" clId="{9245075F-D981-424F-AECF-B6DFC11DCFFA}" dt="2024-05-02T12:19:12.535" v="1313" actId="1076"/>
          <ac:grpSpMkLst>
            <pc:docMk/>
            <pc:sldMk cId="3427975361" sldId="503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2:19:12.535" v="1313" actId="1076"/>
          <ac:cxnSpMkLst>
            <pc:docMk/>
            <pc:sldMk cId="3427975361" sldId="503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3:51:14.928" v="1889" actId="14100"/>
        <pc:sldMkLst>
          <pc:docMk/>
          <pc:sldMk cId="3862289133" sldId="504"/>
        </pc:sldMkLst>
        <pc:spChg chg="mod">
          <ac:chgData name="Robbrecht Eva" userId="92df7e69-258a-47f7-bb78-8d7a50f12c63" providerId="ADAL" clId="{9245075F-D981-424F-AECF-B6DFC11DCFFA}" dt="2024-05-02T13:24:54.598" v="1680" actId="20577"/>
          <ac:spMkLst>
            <pc:docMk/>
            <pc:sldMk cId="3862289133" sldId="504"/>
            <ac:spMk id="2" creationId="{171E04F5-11EA-0698-0552-6E801F557DBB}"/>
          </ac:spMkLst>
        </pc:spChg>
        <pc:spChg chg="mod">
          <ac:chgData name="Robbrecht Eva" userId="92df7e69-258a-47f7-bb78-8d7a50f12c63" providerId="ADAL" clId="{9245075F-D981-424F-AECF-B6DFC11DCFFA}" dt="2024-05-02T13:42:01.887" v="1767"/>
          <ac:spMkLst>
            <pc:docMk/>
            <pc:sldMk cId="3862289133" sldId="504"/>
            <ac:spMk id="17" creationId="{8515B861-0D2F-074C-3C7E-9837FB580B1E}"/>
          </ac:spMkLst>
        </pc:spChg>
        <pc:spChg chg="mod">
          <ac:chgData name="Robbrecht Eva" userId="92df7e69-258a-47f7-bb78-8d7a50f12c63" providerId="ADAL" clId="{9245075F-D981-424F-AECF-B6DFC11DCFFA}" dt="2024-05-02T13:42:01.887" v="1767"/>
          <ac:spMkLst>
            <pc:docMk/>
            <pc:sldMk cId="3862289133" sldId="504"/>
            <ac:spMk id="19" creationId="{984CB888-94C2-E984-A9F4-0E9BF317285D}"/>
          </ac:spMkLst>
        </pc:spChg>
        <pc:spChg chg="mod">
          <ac:chgData name="Robbrecht Eva" userId="92df7e69-258a-47f7-bb78-8d7a50f12c63" providerId="ADAL" clId="{9245075F-D981-424F-AECF-B6DFC11DCFFA}" dt="2024-05-02T12:48:03.483" v="1463" actId="207"/>
          <ac:spMkLst>
            <pc:docMk/>
            <pc:sldMk cId="3862289133" sldId="504"/>
            <ac:spMk id="48" creationId="{4A7C4E4A-804B-8DA7-F576-57F521B64704}"/>
          </ac:spMkLst>
        </pc:spChg>
        <pc:grpChg chg="add mod">
          <ac:chgData name="Robbrecht Eva" userId="92df7e69-258a-47f7-bb78-8d7a50f12c63" providerId="ADAL" clId="{9245075F-D981-424F-AECF-B6DFC11DCFFA}" dt="2024-05-02T13:42:01.887" v="1767"/>
          <ac:grpSpMkLst>
            <pc:docMk/>
            <pc:sldMk cId="3862289133" sldId="504"/>
            <ac:grpSpMk id="16" creationId="{E744631B-2F23-C325-FD8D-DDBE5D706541}"/>
          </ac:grpSpMkLst>
        </pc:grpChg>
        <pc:grpChg chg="del">
          <ac:chgData name="Robbrecht Eva" userId="92df7e69-258a-47f7-bb78-8d7a50f12c63" providerId="ADAL" clId="{9245075F-D981-424F-AECF-B6DFC11DCFFA}" dt="2024-05-02T13:42:01.697" v="1766" actId="478"/>
          <ac:grpSpMkLst>
            <pc:docMk/>
            <pc:sldMk cId="3862289133" sldId="504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3:51:14.928" v="1889" actId="14100"/>
          <ac:cxnSpMkLst>
            <pc:docMk/>
            <pc:sldMk cId="3862289133" sldId="504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3:24:49.705" v="1677"/>
        <pc:sldMkLst>
          <pc:docMk/>
          <pc:sldMk cId="1795965685" sldId="508"/>
        </pc:sldMkLst>
        <pc:spChg chg="add del mod">
          <ac:chgData name="Robbrecht Eva" userId="92df7e69-258a-47f7-bb78-8d7a50f12c63" providerId="ADAL" clId="{9245075F-D981-424F-AECF-B6DFC11DCFFA}" dt="2024-05-02T13:24:49.705" v="1677"/>
          <ac:spMkLst>
            <pc:docMk/>
            <pc:sldMk cId="1795965685" sldId="508"/>
            <ac:spMk id="4" creationId="{7EEBCD73-CBD8-D1A0-C9C9-668B1406BA6D}"/>
          </ac:spMkLst>
        </pc:spChg>
        <pc:spChg chg="mod">
          <ac:chgData name="Robbrecht Eva" userId="92df7e69-258a-47f7-bb78-8d7a50f12c63" providerId="ADAL" clId="{9245075F-D981-424F-AECF-B6DFC11DCFFA}" dt="2024-05-02T09:17:33.237" v="18" actId="20577"/>
          <ac:spMkLst>
            <pc:docMk/>
            <pc:sldMk cId="1795965685" sldId="508"/>
            <ac:spMk id="852" creationId="{00000000-0000-0000-0000-000000000000}"/>
          </ac:spMkLst>
        </pc:spChg>
        <pc:spChg chg="mod">
          <ac:chgData name="Robbrecht Eva" userId="92df7e69-258a-47f7-bb78-8d7a50f12c63" providerId="ADAL" clId="{9245075F-D981-424F-AECF-B6DFC11DCFFA}" dt="2024-05-02T13:24:48.705" v="1675" actId="113"/>
          <ac:spMkLst>
            <pc:docMk/>
            <pc:sldMk cId="1795965685" sldId="508"/>
            <ac:spMk id="853" creationId="{00000000-0000-0000-0000-000000000000}"/>
          </ac:spMkLst>
        </pc:spChg>
      </pc:sldChg>
      <pc:sldChg chg="addSp delSp modSp mod">
        <pc:chgData name="Robbrecht Eva" userId="92df7e69-258a-47f7-bb78-8d7a50f12c63" providerId="ADAL" clId="{9245075F-D981-424F-AECF-B6DFC11DCFFA}" dt="2024-05-02T12:24:37.421" v="1374" actId="14100"/>
        <pc:sldMkLst>
          <pc:docMk/>
          <pc:sldMk cId="2896040933" sldId="510"/>
        </pc:sldMkLst>
        <pc:spChg chg="mod">
          <ac:chgData name="Robbrecht Eva" userId="92df7e69-258a-47f7-bb78-8d7a50f12c63" providerId="ADAL" clId="{9245075F-D981-424F-AECF-B6DFC11DCFFA}" dt="2024-05-02T11:50:49.145" v="773" actId="1036"/>
          <ac:spMkLst>
            <pc:docMk/>
            <pc:sldMk cId="2896040933" sldId="510"/>
            <ac:spMk id="13" creationId="{D751C793-1342-04E5-7F7A-8F90A99EF656}"/>
          </ac:spMkLst>
        </pc:spChg>
        <pc:spChg chg="mod">
          <ac:chgData name="Robbrecht Eva" userId="92df7e69-258a-47f7-bb78-8d7a50f12c63" providerId="ADAL" clId="{9245075F-D981-424F-AECF-B6DFC11DCFFA}" dt="2024-05-02T11:50:49.145" v="773" actId="1036"/>
          <ac:spMkLst>
            <pc:docMk/>
            <pc:sldMk cId="2896040933" sldId="510"/>
            <ac:spMk id="14" creationId="{2EDA21C4-37F8-8716-8D40-19C2D01D2359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17" creationId="{86374692-C6CF-B980-6E47-16D893AE672C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19" creationId="{E065BC25-1531-8503-50FB-6DCD564EF9FA}"/>
          </ac:spMkLst>
        </pc:spChg>
        <pc:spChg chg="add del mod">
          <ac:chgData name="Robbrecht Eva" userId="92df7e69-258a-47f7-bb78-8d7a50f12c63" providerId="ADAL" clId="{9245075F-D981-424F-AECF-B6DFC11DCFFA}" dt="2024-05-02T12:22:48.696" v="1368" actId="478"/>
          <ac:spMkLst>
            <pc:docMk/>
            <pc:sldMk cId="2896040933" sldId="510"/>
            <ac:spMk id="20" creationId="{9472D82E-874C-34AC-EDC9-6ECEC3975C37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22" creationId="{494936BF-BAE9-B16C-0FBD-63FF53DE2639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23" creationId="{F2782386-BBBD-C008-F57C-139D58B812EC}"/>
          </ac:spMkLst>
        </pc:spChg>
        <pc:spChg chg="add del mod">
          <ac:chgData name="Robbrecht Eva" userId="92df7e69-258a-47f7-bb78-8d7a50f12c63" providerId="ADAL" clId="{9245075F-D981-424F-AECF-B6DFC11DCFFA}" dt="2024-05-02T11:50:30.132" v="752" actId="478"/>
          <ac:spMkLst>
            <pc:docMk/>
            <pc:sldMk cId="2896040933" sldId="510"/>
            <ac:spMk id="24" creationId="{FCD9DEA9-28F4-9D3A-2B9E-285772217C9F}"/>
          </ac:spMkLst>
        </pc:spChg>
        <pc:spChg chg="add del mod">
          <ac:chgData name="Robbrecht Eva" userId="92df7e69-258a-47f7-bb78-8d7a50f12c63" providerId="ADAL" clId="{9245075F-D981-424F-AECF-B6DFC11DCFFA}" dt="2024-05-02T12:22:48.696" v="1368" actId="478"/>
          <ac:spMkLst>
            <pc:docMk/>
            <pc:sldMk cId="2896040933" sldId="510"/>
            <ac:spMk id="25" creationId="{97A91409-AB05-6C71-6F5A-E20B1611CE02}"/>
          </ac:spMkLst>
        </pc:spChg>
        <pc:spChg chg="mod">
          <ac:chgData name="Robbrecht Eva" userId="92df7e69-258a-47f7-bb78-8d7a50f12c63" providerId="ADAL" clId="{9245075F-D981-424F-AECF-B6DFC11DCFFA}" dt="2024-05-02T11:49:33.454" v="721" actId="1076"/>
          <ac:spMkLst>
            <pc:docMk/>
            <pc:sldMk cId="2896040933" sldId="510"/>
            <ac:spMk id="41" creationId="{EB05E3C0-B0EF-C027-5262-739DA267A594}"/>
          </ac:spMkLst>
        </pc:spChg>
        <pc:spChg chg="mod">
          <ac:chgData name="Robbrecht Eva" userId="92df7e69-258a-47f7-bb78-8d7a50f12c63" providerId="ADAL" clId="{9245075F-D981-424F-AECF-B6DFC11DCFFA}" dt="2024-05-02T11:49:33.454" v="721" actId="1076"/>
          <ac:spMkLst>
            <pc:docMk/>
            <pc:sldMk cId="2896040933" sldId="510"/>
            <ac:spMk id="42" creationId="{2F8E9B95-F7AA-E4D1-0D4F-5E1E7B5CB718}"/>
          </ac:spMkLst>
        </pc:spChg>
        <pc:spChg chg="mod">
          <ac:chgData name="Robbrecht Eva" userId="92df7e69-258a-47f7-bb78-8d7a50f12c63" providerId="ADAL" clId="{9245075F-D981-424F-AECF-B6DFC11DCFFA}" dt="2024-05-02T11:32:08.030" v="594" actId="20577"/>
          <ac:spMkLst>
            <pc:docMk/>
            <pc:sldMk cId="2896040933" sldId="510"/>
            <ac:spMk id="47" creationId="{35C5A4CC-A761-9838-0A1D-1CC27385AF68}"/>
          </ac:spMkLst>
        </pc:spChg>
        <pc:spChg chg="mod">
          <ac:chgData name="Robbrecht Eva" userId="92df7e69-258a-47f7-bb78-8d7a50f12c63" providerId="ADAL" clId="{9245075F-D981-424F-AECF-B6DFC11DCFFA}" dt="2024-05-02T11:51:24.772" v="776" actId="207"/>
          <ac:spMkLst>
            <pc:docMk/>
            <pc:sldMk cId="2896040933" sldId="510"/>
            <ac:spMk id="48" creationId="{4A7C4E4A-804B-8DA7-F576-57F521B64704}"/>
          </ac:spMkLst>
        </pc:s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2" creationId="{8305B8A7-D4AB-6B94-FE74-A3D261BE304B}"/>
          </ac:grpSpMkLst>
        </pc:grpChg>
        <pc:grpChg chg="add del mod">
          <ac:chgData name="Robbrecht Eva" userId="92df7e69-258a-47f7-bb78-8d7a50f12c63" providerId="ADAL" clId="{9245075F-D981-424F-AECF-B6DFC11DCFFA}" dt="2024-05-02T12:22:48.696" v="1368" actId="478"/>
          <ac:grpSpMkLst>
            <pc:docMk/>
            <pc:sldMk cId="2896040933" sldId="510"/>
            <ac:grpSpMk id="5" creationId="{79354103-0EBA-FB55-F440-63E3272B6A93}"/>
          </ac:grpSpMkLst>
        </pc:grpChg>
        <pc:grpChg chg="mod">
          <ac:chgData name="Robbrecht Eva" userId="92df7e69-258a-47f7-bb78-8d7a50f12c63" providerId="ADAL" clId="{9245075F-D981-424F-AECF-B6DFC11DCFFA}" dt="2024-05-02T11:50:49.145" v="773" actId="1036"/>
          <ac:grpSpMkLst>
            <pc:docMk/>
            <pc:sldMk cId="2896040933" sldId="510"/>
            <ac:grpSpMk id="7" creationId="{BD4E9367-0361-854D-1CE7-7B006F0B9499}"/>
          </ac:grpSpMkLst>
        </pc:grpChg>
        <pc:grpChg chg="mod">
          <ac:chgData name="Robbrecht Eva" userId="92df7e69-258a-47f7-bb78-8d7a50f12c63" providerId="ADAL" clId="{9245075F-D981-424F-AECF-B6DFC11DCFFA}" dt="2024-05-02T11:50:49.145" v="773" actId="1036"/>
          <ac:grpSpMkLst>
            <pc:docMk/>
            <pc:sldMk cId="2896040933" sldId="510"/>
            <ac:grpSpMk id="10" creationId="{5566C77E-FD3A-DC48-1612-31A41CA03D57}"/>
          </ac:grpSpMkLst>
        </pc:grpChg>
        <pc:grpChg chg="add del mod">
          <ac:chgData name="Robbrecht Eva" userId="92df7e69-258a-47f7-bb78-8d7a50f12c63" providerId="ADAL" clId="{9245075F-D981-424F-AECF-B6DFC11DCFFA}" dt="2024-05-02T12:22:48.696" v="1368" actId="478"/>
          <ac:grpSpMkLst>
            <pc:docMk/>
            <pc:sldMk cId="2896040933" sldId="510"/>
            <ac:grpSpMk id="21" creationId="{1CFA1E69-8E9B-9F3E-067F-30609807338E}"/>
          </ac:grpSpMkLst>
        </pc:gr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30" creationId="{9A9EDCBF-7629-416C-AF78-7A98D7CC4E34}"/>
          </ac:grpSpMkLst>
        </pc:gr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38" creationId="{D5ADE1CD-9355-19B7-AE51-12EF2745C74F}"/>
          </ac:grpSpMkLst>
        </pc:grpChg>
        <pc:grpChg chg="mod">
          <ac:chgData name="Robbrecht Eva" userId="92df7e69-258a-47f7-bb78-8d7a50f12c63" providerId="ADAL" clId="{9245075F-D981-424F-AECF-B6DFC11DCFFA}" dt="2024-05-02T12:24:33.876" v="1373" actId="1076"/>
          <ac:grpSpMkLst>
            <pc:docMk/>
            <pc:sldMk cId="2896040933" sldId="510"/>
            <ac:grpSpMk id="46" creationId="{8D745295-E83B-970F-B8C4-EB31C72D872E}"/>
          </ac:grpSpMkLst>
        </pc:gr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57" creationId="{BBA57FC8-A480-BDC3-1B78-72863D7C2697}"/>
          </ac:grpSpMkLst>
        </pc:grpChg>
        <pc:grpChg chg="mod">
          <ac:chgData name="Robbrecht Eva" userId="92df7e69-258a-47f7-bb78-8d7a50f12c63" providerId="ADAL" clId="{9245075F-D981-424F-AECF-B6DFC11DCFFA}" dt="2024-05-02T12:24:31.638" v="1372" actId="1076"/>
          <ac:grpSpMkLst>
            <pc:docMk/>
            <pc:sldMk cId="2896040933" sldId="510"/>
            <ac:grpSpMk id="799" creationId="{8D63EF01-B402-C52C-D701-611564B3A07F}"/>
          </ac:grpSpMkLst>
        </pc:grpChg>
        <pc:cxnChg chg="mod">
          <ac:chgData name="Robbrecht Eva" userId="92df7e69-258a-47f7-bb78-8d7a50f12c63" providerId="ADAL" clId="{9245075F-D981-424F-AECF-B6DFC11DCFFA}" dt="2024-05-02T11:50:49.145" v="773" actId="1036"/>
          <ac:cxnSpMkLst>
            <pc:docMk/>
            <pc:sldMk cId="2896040933" sldId="510"/>
            <ac:cxnSpMk id="15" creationId="{C76104D7-9508-D077-3376-CA80E5224B0F}"/>
          </ac:cxnSpMkLst>
        </pc:cxnChg>
        <pc:cxnChg chg="mod">
          <ac:chgData name="Robbrecht Eva" userId="92df7e69-258a-47f7-bb78-8d7a50f12c63" providerId="ADAL" clId="{9245075F-D981-424F-AECF-B6DFC11DCFFA}" dt="2024-05-02T11:50:49.145" v="773" actId="1036"/>
          <ac:cxnSpMkLst>
            <pc:docMk/>
            <pc:sldMk cId="2896040933" sldId="510"/>
            <ac:cxnSpMk id="18" creationId="{0285726A-EA72-BCD1-1E6B-6A267AF1B21C}"/>
          </ac:cxnSpMkLst>
        </pc:cxnChg>
        <pc:cxnChg chg="mod">
          <ac:chgData name="Robbrecht Eva" userId="92df7e69-258a-47f7-bb78-8d7a50f12c63" providerId="ADAL" clId="{9245075F-D981-424F-AECF-B6DFC11DCFFA}" dt="2024-05-02T11:49:33.454" v="721" actId="1076"/>
          <ac:cxnSpMkLst>
            <pc:docMk/>
            <pc:sldMk cId="2896040933" sldId="510"/>
            <ac:cxnSpMk id="33" creationId="{0D501191-DB0B-7CF1-941D-C877B83734B8}"/>
          </ac:cxnSpMkLst>
        </pc:cxnChg>
        <pc:cxnChg chg="mod">
          <ac:chgData name="Robbrecht Eva" userId="92df7e69-258a-47f7-bb78-8d7a50f12c63" providerId="ADAL" clId="{9245075F-D981-424F-AECF-B6DFC11DCFFA}" dt="2024-05-02T11:49:33.454" v="721" actId="1076"/>
          <ac:cxnSpMkLst>
            <pc:docMk/>
            <pc:sldMk cId="2896040933" sldId="510"/>
            <ac:cxnSpMk id="43" creationId="{A2537FE1-2898-9493-6E12-7002D70E6BC6}"/>
          </ac:cxnSpMkLst>
        </pc:cxnChg>
        <pc:cxnChg chg="mod">
          <ac:chgData name="Robbrecht Eva" userId="92df7e69-258a-47f7-bb78-8d7a50f12c63" providerId="ADAL" clId="{9245075F-D981-424F-AECF-B6DFC11DCFFA}" dt="2024-05-02T12:24:37.421" v="1374" actId="14100"/>
          <ac:cxnSpMkLst>
            <pc:docMk/>
            <pc:sldMk cId="2896040933" sldId="510"/>
            <ac:cxnSpMk id="49" creationId="{2AB814E2-AC9F-D1B1-368E-A5BA723D18B4}"/>
          </ac:cxnSpMkLst>
        </pc:cxnChg>
        <pc:cxnChg chg="mod">
          <ac:chgData name="Robbrecht Eva" userId="92df7e69-258a-47f7-bb78-8d7a50f12c63" providerId="ADAL" clId="{9245075F-D981-424F-AECF-B6DFC11DCFFA}" dt="2024-05-02T12:24:31.638" v="1372" actId="1076"/>
          <ac:cxnSpMkLst>
            <pc:docMk/>
            <pc:sldMk cId="2896040933" sldId="510"/>
            <ac:cxnSpMk id="828" creationId="{881A7E14-3CB0-C5AC-C17F-DB6268B999C9}"/>
          </ac:cxnSpMkLst>
        </pc:cxnChg>
        <pc:cxnChg chg="mod">
          <ac:chgData name="Robbrecht Eva" userId="92df7e69-258a-47f7-bb78-8d7a50f12c63" providerId="ADAL" clId="{9245075F-D981-424F-AECF-B6DFC11DCFFA}" dt="2024-05-02T11:49:33.454" v="721" actId="1076"/>
          <ac:cxnSpMkLst>
            <pc:docMk/>
            <pc:sldMk cId="2896040933" sldId="510"/>
            <ac:cxnSpMk id="887" creationId="{A3876A49-95D7-CF1F-50C5-2974637E0DBC}"/>
          </ac:cxnSpMkLst>
        </pc:cxnChg>
      </pc:sldChg>
      <pc:sldChg chg="add">
        <pc:chgData name="Robbrecht Eva" userId="92df7e69-258a-47f7-bb78-8d7a50f12c63" providerId="ADAL" clId="{9245075F-D981-424F-AECF-B6DFC11DCFFA}" dt="2024-05-02T09:19:33.332" v="19"/>
        <pc:sldMkLst>
          <pc:docMk/>
          <pc:sldMk cId="2039274747" sldId="511"/>
        </pc:sldMkLst>
      </pc:sldChg>
      <pc:sldChg chg="modSp add mod">
        <pc:chgData name="Robbrecht Eva" userId="92df7e69-258a-47f7-bb78-8d7a50f12c63" providerId="ADAL" clId="{9245075F-D981-424F-AECF-B6DFC11DCFFA}" dt="2024-05-02T09:33:36.585" v="77" actId="14100"/>
        <pc:sldMkLst>
          <pc:docMk/>
          <pc:sldMk cId="2595767135" sldId="512"/>
        </pc:sldMkLst>
        <pc:spChg chg="mod">
          <ac:chgData name="Robbrecht Eva" userId="92df7e69-258a-47f7-bb78-8d7a50f12c63" providerId="ADAL" clId="{9245075F-D981-424F-AECF-B6DFC11DCFFA}" dt="2024-05-02T09:33:36.585" v="77" actId="14100"/>
          <ac:spMkLst>
            <pc:docMk/>
            <pc:sldMk cId="2595767135" sldId="512"/>
            <ac:spMk id="10" creationId="{DDCD0326-95DC-68D7-C8AC-DFDA2AAC1D5E}"/>
          </ac:spMkLst>
        </pc:spChg>
      </pc:sldChg>
      <pc:sldChg chg="modSp new mod">
        <pc:chgData name="Robbrecht Eva" userId="92df7e69-258a-47f7-bb78-8d7a50f12c63" providerId="ADAL" clId="{9245075F-D981-424F-AECF-B6DFC11DCFFA}" dt="2024-05-02T09:55:28.631" v="579" actId="20577"/>
        <pc:sldMkLst>
          <pc:docMk/>
          <pc:sldMk cId="336141259" sldId="513"/>
        </pc:sldMkLst>
        <pc:spChg chg="mod">
          <ac:chgData name="Robbrecht Eva" userId="92df7e69-258a-47f7-bb78-8d7a50f12c63" providerId="ADAL" clId="{9245075F-D981-424F-AECF-B6DFC11DCFFA}" dt="2024-05-02T09:54:04.042" v="306" actId="207"/>
          <ac:spMkLst>
            <pc:docMk/>
            <pc:sldMk cId="336141259" sldId="513"/>
            <ac:spMk id="2" creationId="{3CE3D9BB-18A5-3D24-F2A3-3265050BD173}"/>
          </ac:spMkLst>
        </pc:spChg>
        <pc:spChg chg="mod">
          <ac:chgData name="Robbrecht Eva" userId="92df7e69-258a-47f7-bb78-8d7a50f12c63" providerId="ADAL" clId="{9245075F-D981-424F-AECF-B6DFC11DCFFA}" dt="2024-05-02T09:55:28.631" v="579" actId="20577"/>
          <ac:spMkLst>
            <pc:docMk/>
            <pc:sldMk cId="336141259" sldId="513"/>
            <ac:spMk id="3" creationId="{799A8EB0-C665-B10E-FF03-ABE11D2ED426}"/>
          </ac:spMkLst>
        </pc:spChg>
      </pc:sldChg>
      <pc:sldChg chg="delSp modSp add del mod ord">
        <pc:chgData name="Robbrecht Eva" userId="92df7e69-258a-47f7-bb78-8d7a50f12c63" providerId="ADAL" clId="{9245075F-D981-424F-AECF-B6DFC11DCFFA}" dt="2024-05-02T11:54:53.729" v="807" actId="47"/>
        <pc:sldMkLst>
          <pc:docMk/>
          <pc:sldMk cId="1516670111" sldId="514"/>
        </pc:sldMkLst>
        <pc:spChg chg="del">
          <ac:chgData name="Robbrecht Eva" userId="92df7e69-258a-47f7-bb78-8d7a50f12c63" providerId="ADAL" clId="{9245075F-D981-424F-AECF-B6DFC11DCFFA}" dt="2024-05-02T11:54:41.378" v="805" actId="478"/>
          <ac:spMkLst>
            <pc:docMk/>
            <pc:sldMk cId="1516670111" sldId="514"/>
            <ac:spMk id="41" creationId="{EB05E3C0-B0EF-C027-5262-739DA267A594}"/>
          </ac:spMkLst>
        </pc:spChg>
        <pc:grpChg chg="del">
          <ac:chgData name="Robbrecht Eva" userId="92df7e69-258a-47f7-bb78-8d7a50f12c63" providerId="ADAL" clId="{9245075F-D981-424F-AECF-B6DFC11DCFFA}" dt="2024-05-02T11:54:40.380" v="804" actId="478"/>
          <ac:grpSpMkLst>
            <pc:docMk/>
            <pc:sldMk cId="1516670111" sldId="514"/>
            <ac:grpSpMk id="30" creationId="{9A9EDCBF-7629-416C-AF78-7A98D7CC4E34}"/>
          </ac:grpSpMkLst>
        </pc:grpChg>
        <pc:cxnChg chg="del mod">
          <ac:chgData name="Robbrecht Eva" userId="92df7e69-258a-47f7-bb78-8d7a50f12c63" providerId="ADAL" clId="{9245075F-D981-424F-AECF-B6DFC11DCFFA}" dt="2024-05-02T11:54:43.402" v="806" actId="478"/>
          <ac:cxnSpMkLst>
            <pc:docMk/>
            <pc:sldMk cId="1516670111" sldId="514"/>
            <ac:cxnSpMk id="33" creationId="{0D501191-DB0B-7CF1-941D-C877B83734B8}"/>
          </ac:cxnSpMkLst>
        </pc:cxnChg>
      </pc:sldChg>
      <pc:sldChg chg="addSp delSp modSp add mod ord">
        <pc:chgData name="Robbrecht Eva" userId="92df7e69-258a-47f7-bb78-8d7a50f12c63" providerId="ADAL" clId="{9245075F-D981-424F-AECF-B6DFC11DCFFA}" dt="2024-05-02T12:55:22.477" v="1527" actId="20577"/>
        <pc:sldMkLst>
          <pc:docMk/>
          <pc:sldMk cId="1549731097" sldId="515"/>
        </pc:sldMkLst>
        <pc:spChg chg="add del mod">
          <ac:chgData name="Robbrecht Eva" userId="92df7e69-258a-47f7-bb78-8d7a50f12c63" providerId="ADAL" clId="{9245075F-D981-424F-AECF-B6DFC11DCFFA}" dt="2024-05-02T12:15:32.025" v="1191" actId="478"/>
          <ac:spMkLst>
            <pc:docMk/>
            <pc:sldMk cId="1549731097" sldId="515"/>
            <ac:spMk id="3" creationId="{3BCC3FA4-7BFD-425D-F232-51A1E1708613}"/>
          </ac:spMkLst>
        </pc:spChg>
        <pc:spChg chg="del">
          <ac:chgData name="Robbrecht Eva" userId="92df7e69-258a-47f7-bb78-8d7a50f12c63" providerId="ADAL" clId="{9245075F-D981-424F-AECF-B6DFC11DCFFA}" dt="2024-05-02T12:10:20.776" v="1104" actId="478"/>
          <ac:spMkLst>
            <pc:docMk/>
            <pc:sldMk cId="1549731097" sldId="515"/>
            <ac:spMk id="14" creationId="{2EDA21C4-37F8-8716-8D40-19C2D01D2359}"/>
          </ac:spMkLst>
        </pc:spChg>
        <pc:spChg chg="mod">
          <ac:chgData name="Robbrecht Eva" userId="92df7e69-258a-47f7-bb78-8d7a50f12c63" providerId="ADAL" clId="{9245075F-D981-424F-AECF-B6DFC11DCFFA}" dt="2024-05-02T12:11:13" v="1118" actId="20577"/>
          <ac:spMkLst>
            <pc:docMk/>
            <pc:sldMk cId="1549731097" sldId="515"/>
            <ac:spMk id="17" creationId="{86374692-C6CF-B980-6E47-16D893AE672C}"/>
          </ac:spMkLst>
        </pc:spChg>
        <pc:spChg chg="mod">
          <ac:chgData name="Robbrecht Eva" userId="92df7e69-258a-47f7-bb78-8d7a50f12c63" providerId="ADAL" clId="{9245075F-D981-424F-AECF-B6DFC11DCFFA}" dt="2024-05-02T12:14:12.320" v="1171" actId="20577"/>
          <ac:spMkLst>
            <pc:docMk/>
            <pc:sldMk cId="1549731097" sldId="515"/>
            <ac:spMk id="19" creationId="{E065BC25-1531-8503-50FB-6DCD564EF9FA}"/>
          </ac:spMkLst>
        </pc:spChg>
        <pc:spChg chg="del">
          <ac:chgData name="Robbrecht Eva" userId="92df7e69-258a-47f7-bb78-8d7a50f12c63" providerId="ADAL" clId="{9245075F-D981-424F-AECF-B6DFC11DCFFA}" dt="2024-05-02T12:15:24.927" v="1188" actId="478"/>
          <ac:spMkLst>
            <pc:docMk/>
            <pc:sldMk cId="1549731097" sldId="515"/>
            <ac:spMk id="20" creationId="{9472D82E-874C-34AC-EDC9-6ECEC3975C37}"/>
          </ac:spMkLst>
        </pc:spChg>
        <pc:spChg chg="mod">
          <ac:chgData name="Robbrecht Eva" userId="92df7e69-258a-47f7-bb78-8d7a50f12c63" providerId="ADAL" clId="{9245075F-D981-424F-AECF-B6DFC11DCFFA}" dt="2024-05-02T12:11:19.370" v="1130" actId="20577"/>
          <ac:spMkLst>
            <pc:docMk/>
            <pc:sldMk cId="1549731097" sldId="515"/>
            <ac:spMk id="22" creationId="{494936BF-BAE9-B16C-0FBD-63FF53DE2639}"/>
          </ac:spMkLst>
        </pc:spChg>
        <pc:spChg chg="mod">
          <ac:chgData name="Robbrecht Eva" userId="92df7e69-258a-47f7-bb78-8d7a50f12c63" providerId="ADAL" clId="{9245075F-D981-424F-AECF-B6DFC11DCFFA}" dt="2024-05-02T12:14:23.006" v="1183" actId="20577"/>
          <ac:spMkLst>
            <pc:docMk/>
            <pc:sldMk cId="1549731097" sldId="515"/>
            <ac:spMk id="23" creationId="{F2782386-BBBD-C008-F57C-139D58B812EC}"/>
          </ac:spMkLst>
        </pc:spChg>
        <pc:spChg chg="del mod">
          <ac:chgData name="Robbrecht Eva" userId="92df7e69-258a-47f7-bb78-8d7a50f12c63" providerId="ADAL" clId="{9245075F-D981-424F-AECF-B6DFC11DCFFA}" dt="2024-05-02T12:15:24.927" v="1188" actId="478"/>
          <ac:spMkLst>
            <pc:docMk/>
            <pc:sldMk cId="1549731097" sldId="515"/>
            <ac:spMk id="25" creationId="{97A91409-AB05-6C71-6F5A-E20B1611CE02}"/>
          </ac:spMkLst>
        </pc:spChg>
        <pc:spChg chg="mod">
          <ac:chgData name="Robbrecht Eva" userId="92df7e69-258a-47f7-bb78-8d7a50f12c63" providerId="ADAL" clId="{9245075F-D981-424F-AECF-B6DFC11DCFFA}" dt="2024-05-02T12:13:37.431" v="1159" actId="1076"/>
          <ac:spMkLst>
            <pc:docMk/>
            <pc:sldMk cId="1549731097" sldId="515"/>
            <ac:spMk id="41" creationId="{EB05E3C0-B0EF-C027-5262-739DA267A594}"/>
          </ac:spMkLst>
        </pc:spChg>
        <pc:spChg chg="del">
          <ac:chgData name="Robbrecht Eva" userId="92df7e69-258a-47f7-bb78-8d7a50f12c63" providerId="ADAL" clId="{9245075F-D981-424F-AECF-B6DFC11DCFFA}" dt="2024-05-02T12:10:20.776" v="1104" actId="478"/>
          <ac:spMkLst>
            <pc:docMk/>
            <pc:sldMk cId="1549731097" sldId="515"/>
            <ac:spMk id="42" creationId="{2F8E9B95-F7AA-E4D1-0D4F-5E1E7B5CB718}"/>
          </ac:spMkLst>
        </pc:spChg>
        <pc:spChg chg="mod">
          <ac:chgData name="Robbrecht Eva" userId="92df7e69-258a-47f7-bb78-8d7a50f12c63" providerId="ADAL" clId="{9245075F-D981-424F-AECF-B6DFC11DCFFA}" dt="2024-05-02T12:15:51.740" v="1192" actId="207"/>
          <ac:spMkLst>
            <pc:docMk/>
            <pc:sldMk cId="1549731097" sldId="515"/>
            <ac:spMk id="48" creationId="{4A7C4E4A-804B-8DA7-F576-57F521B64704}"/>
          </ac:spMkLst>
        </pc:spChg>
        <pc:spChg chg="add mod">
          <ac:chgData name="Robbrecht Eva" userId="92df7e69-258a-47f7-bb78-8d7a50f12c63" providerId="ADAL" clId="{9245075F-D981-424F-AECF-B6DFC11DCFFA}" dt="2024-05-02T12:49:10.681" v="1473" actId="1076"/>
          <ac:spMkLst>
            <pc:docMk/>
            <pc:sldMk cId="1549731097" sldId="515"/>
            <ac:spMk id="60" creationId="{3D420A9E-69A1-CF26-74B1-FBE049AC8337}"/>
          </ac:spMkLst>
        </pc:spChg>
        <pc:spChg chg="add mod">
          <ac:chgData name="Robbrecht Eva" userId="92df7e69-258a-47f7-bb78-8d7a50f12c63" providerId="ADAL" clId="{9245075F-D981-424F-AECF-B6DFC11DCFFA}" dt="2024-05-02T12:55:22.477" v="1527" actId="20577"/>
          <ac:spMkLst>
            <pc:docMk/>
            <pc:sldMk cId="1549731097" sldId="515"/>
            <ac:spMk id="61" creationId="{F5E12CD4-9FBB-61C6-833F-95412463B4AB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68" creationId="{50836356-9E2B-D9DE-E670-29F268CD1EEE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69" creationId="{D95789FF-70E2-1015-EFCC-48A739B0FB98}"/>
          </ac:spMkLst>
        </pc:spChg>
        <pc:spChg chg="add 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0" creationId="{177A2D88-7FF0-9160-D461-D88272C5ED2F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2" creationId="{173BCBDB-151E-8480-91B9-8A26423A1344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3" creationId="{89D6ED7C-0C60-1FC1-1953-50585DAE8B3C}"/>
          </ac:spMkLst>
        </pc:spChg>
        <pc:spChg chg="add 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4" creationId="{8F55D41B-806E-3B60-AAF7-C13F90E9FF79}"/>
          </ac:spMkLst>
        </pc:spChg>
        <pc:spChg chg="add 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5" creationId="{A6ED9C3D-15D4-EE81-FFB1-2CB62193F1D9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1" creationId="{9A022B1C-97BD-68EC-8CD4-C444F84B46B3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2" creationId="{45E92E2C-1E26-7863-F67D-F70A695AFAC7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4" creationId="{79BB9532-6DA4-387B-30AB-13AD91B2D0CE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5" creationId="{051A4378-DD81-F92C-2942-28025C576454}"/>
          </ac:spMkLst>
        </pc:spChg>
        <pc:spChg chg="mod">
          <ac:chgData name="Robbrecht Eva" userId="92df7e69-258a-47f7-bb78-8d7a50f12c63" providerId="ADAL" clId="{9245075F-D981-424F-AECF-B6DFC11DCFFA}" dt="2024-05-02T12:29:30.288" v="1387" actId="20577"/>
          <ac:spMkLst>
            <pc:docMk/>
            <pc:sldMk cId="1549731097" sldId="515"/>
            <ac:spMk id="786" creationId="{00000000-0000-0000-0000-000000000000}"/>
          </ac:spMkLst>
        </pc:spChg>
        <pc:spChg chg="add 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7" creationId="{0653E4BF-1EC5-514E-30C6-BDA20220461D}"/>
          </ac:spMkLst>
        </pc:spChg>
        <pc:grpChg chg="del mod">
          <ac:chgData name="Robbrecht Eva" userId="92df7e69-258a-47f7-bb78-8d7a50f12c63" providerId="ADAL" clId="{9245075F-D981-424F-AECF-B6DFC11DCFFA}" dt="2024-05-02T12:16:16.489" v="1193" actId="478"/>
          <ac:grpSpMkLst>
            <pc:docMk/>
            <pc:sldMk cId="1549731097" sldId="515"/>
            <ac:grpSpMk id="2" creationId="{8305B8A7-D4AB-6B94-FE74-A3D261BE304B}"/>
          </ac:grpSpMkLst>
        </pc:grpChg>
        <pc:grpChg chg="del">
          <ac:chgData name="Robbrecht Eva" userId="92df7e69-258a-47f7-bb78-8d7a50f12c63" providerId="ADAL" clId="{9245075F-D981-424F-AECF-B6DFC11DCFFA}" dt="2024-05-02T12:15:24.927" v="1188" actId="478"/>
          <ac:grpSpMkLst>
            <pc:docMk/>
            <pc:sldMk cId="1549731097" sldId="515"/>
            <ac:grpSpMk id="5" creationId="{79354103-0EBA-FB55-F440-63E3272B6A93}"/>
          </ac:grpSpMkLst>
        </pc:grpChg>
        <pc:grpChg chg="mod">
          <ac:chgData name="Robbrecht Eva" userId="92df7e69-258a-47f7-bb78-8d7a50f12c63" providerId="ADAL" clId="{9245075F-D981-424F-AECF-B6DFC11DCFFA}" dt="2024-05-02T12:13:34.704" v="1158" actId="1076"/>
          <ac:grpSpMkLst>
            <pc:docMk/>
            <pc:sldMk cId="1549731097" sldId="515"/>
            <ac:grpSpMk id="7" creationId="{BD4E9367-0361-854D-1CE7-7B006F0B9499}"/>
          </ac:grpSpMkLst>
        </pc:grpChg>
        <pc:grpChg chg="del">
          <ac:chgData name="Robbrecht Eva" userId="92df7e69-258a-47f7-bb78-8d7a50f12c63" providerId="ADAL" clId="{9245075F-D981-424F-AECF-B6DFC11DCFFA}" dt="2024-05-02T12:10:23.793" v="1106" actId="478"/>
          <ac:grpSpMkLst>
            <pc:docMk/>
            <pc:sldMk cId="1549731097" sldId="515"/>
            <ac:grpSpMk id="10" creationId="{5566C77E-FD3A-DC48-1612-31A41CA03D57}"/>
          </ac:grpSpMkLst>
        </pc:grpChg>
        <pc:grpChg chg="del">
          <ac:chgData name="Robbrecht Eva" userId="92df7e69-258a-47f7-bb78-8d7a50f12c63" providerId="ADAL" clId="{9245075F-D981-424F-AECF-B6DFC11DCFFA}" dt="2024-05-02T12:15:24.927" v="1188" actId="478"/>
          <ac:grpSpMkLst>
            <pc:docMk/>
            <pc:sldMk cId="1549731097" sldId="515"/>
            <ac:grpSpMk id="21" creationId="{1CFA1E69-8E9B-9F3E-067F-30609807338E}"/>
          </ac:grpSpMkLst>
        </pc:grpChg>
        <pc:grpChg chg="mod">
          <ac:chgData name="Robbrecht Eva" userId="92df7e69-258a-47f7-bb78-8d7a50f12c63" providerId="ADAL" clId="{9245075F-D981-424F-AECF-B6DFC11DCFFA}" dt="2024-05-02T12:13:32.862" v="1157" actId="1076"/>
          <ac:grpSpMkLst>
            <pc:docMk/>
            <pc:sldMk cId="1549731097" sldId="515"/>
            <ac:grpSpMk id="30" creationId="{9A9EDCBF-7629-416C-AF78-7A98D7CC4E34}"/>
          </ac:grpSpMkLst>
        </pc:grpChg>
        <pc:grpChg chg="del">
          <ac:chgData name="Robbrecht Eva" userId="92df7e69-258a-47f7-bb78-8d7a50f12c63" providerId="ADAL" clId="{9245075F-D981-424F-AECF-B6DFC11DCFFA}" dt="2024-05-02T12:10:23.090" v="1105" actId="478"/>
          <ac:grpSpMkLst>
            <pc:docMk/>
            <pc:sldMk cId="1549731097" sldId="515"/>
            <ac:grpSpMk id="38" creationId="{D5ADE1CD-9355-19B7-AE51-12EF2745C74F}"/>
          </ac:grpSpMkLst>
        </pc:grpChg>
        <pc:grpChg chg="mod">
          <ac:chgData name="Robbrecht Eva" userId="92df7e69-258a-47f7-bb78-8d7a50f12c63" providerId="ADAL" clId="{9245075F-D981-424F-AECF-B6DFC11DCFFA}" dt="2024-05-02T12:48:36.025" v="1468" actId="14100"/>
          <ac:grpSpMkLst>
            <pc:docMk/>
            <pc:sldMk cId="1549731097" sldId="515"/>
            <ac:grpSpMk id="46" creationId="{8D745295-E83B-970F-B8C4-EB31C72D872E}"/>
          </ac:grpSpMkLst>
        </pc:grpChg>
        <pc:grpChg chg="add mod">
          <ac:chgData name="Robbrecht Eva" userId="92df7e69-258a-47f7-bb78-8d7a50f12c63" providerId="ADAL" clId="{9245075F-D981-424F-AECF-B6DFC11DCFFA}" dt="2024-05-02T12:30:33.911" v="1388"/>
          <ac:grpSpMkLst>
            <pc:docMk/>
            <pc:sldMk cId="1549731097" sldId="515"/>
            <ac:grpSpMk id="63" creationId="{53D8AFF5-5A7E-27C5-DF23-44D70B92F918}"/>
          </ac:grpSpMkLst>
        </pc:grpChg>
        <pc:grpChg chg="add mod">
          <ac:chgData name="Robbrecht Eva" userId="92df7e69-258a-47f7-bb78-8d7a50f12c63" providerId="ADAL" clId="{9245075F-D981-424F-AECF-B6DFC11DCFFA}" dt="2024-05-02T12:30:33.911" v="1388"/>
          <ac:grpSpMkLst>
            <pc:docMk/>
            <pc:sldMk cId="1549731097" sldId="515"/>
            <ac:grpSpMk id="771" creationId="{E62FA3BC-966B-A6AA-75A3-528A15C499C8}"/>
          </ac:grpSpMkLst>
        </pc:grpChg>
        <pc:grpChg chg="add mod">
          <ac:chgData name="Robbrecht Eva" userId="92df7e69-258a-47f7-bb78-8d7a50f12c63" providerId="ADAL" clId="{9245075F-D981-424F-AECF-B6DFC11DCFFA}" dt="2024-05-02T12:54:00.184" v="1490"/>
          <ac:grpSpMkLst>
            <pc:docMk/>
            <pc:sldMk cId="1549731097" sldId="515"/>
            <ac:grpSpMk id="780" creationId="{1A39726F-6996-037C-359B-06A755FDD931}"/>
          </ac:grpSpMkLst>
        </pc:grpChg>
        <pc:grpChg chg="add mod">
          <ac:chgData name="Robbrecht Eva" userId="92df7e69-258a-47f7-bb78-8d7a50f12c63" providerId="ADAL" clId="{9245075F-D981-424F-AECF-B6DFC11DCFFA}" dt="2024-05-02T12:54:00.184" v="1490"/>
          <ac:grpSpMkLst>
            <pc:docMk/>
            <pc:sldMk cId="1549731097" sldId="515"/>
            <ac:grpSpMk id="783" creationId="{53276E65-26DF-F0DD-245B-D25D5A17EA83}"/>
          </ac:grpSpMkLst>
        </pc:grpChg>
        <pc:cxnChg chg="add del mod">
          <ac:chgData name="Robbrecht Eva" userId="92df7e69-258a-47f7-bb78-8d7a50f12c63" providerId="ADAL" clId="{9245075F-D981-424F-AECF-B6DFC11DCFFA}" dt="2024-05-02T12:15:26.376" v="1189" actId="478"/>
          <ac:cxnSpMkLst>
            <pc:docMk/>
            <pc:sldMk cId="1549731097" sldId="515"/>
            <ac:cxnSpMk id="4" creationId="{5D7F298B-648D-9D2B-4584-A599E89759C0}"/>
          </ac:cxnSpMkLst>
        </pc:cxnChg>
        <pc:cxnChg chg="mod">
          <ac:chgData name="Robbrecht Eva" userId="92df7e69-258a-47f7-bb78-8d7a50f12c63" providerId="ADAL" clId="{9245075F-D981-424F-AECF-B6DFC11DCFFA}" dt="2024-05-02T12:13:34.704" v="1158" actId="1076"/>
          <ac:cxnSpMkLst>
            <pc:docMk/>
            <pc:sldMk cId="1549731097" sldId="515"/>
            <ac:cxnSpMk id="15" creationId="{C76104D7-9508-D077-3376-CA80E5224B0F}"/>
          </ac:cxnSpMkLst>
        </pc:cxnChg>
        <pc:cxnChg chg="del mod">
          <ac:chgData name="Robbrecht Eva" userId="92df7e69-258a-47f7-bb78-8d7a50f12c63" providerId="ADAL" clId="{9245075F-D981-424F-AECF-B6DFC11DCFFA}" dt="2024-05-02T12:10:26.246" v="1108" actId="478"/>
          <ac:cxnSpMkLst>
            <pc:docMk/>
            <pc:sldMk cId="1549731097" sldId="515"/>
            <ac:cxnSpMk id="18" creationId="{0285726A-EA72-BCD1-1E6B-6A267AF1B21C}"/>
          </ac:cxnSpMkLst>
        </pc:cxnChg>
        <pc:cxnChg chg="mod">
          <ac:chgData name="Robbrecht Eva" userId="92df7e69-258a-47f7-bb78-8d7a50f12c63" providerId="ADAL" clId="{9245075F-D981-424F-AECF-B6DFC11DCFFA}" dt="2024-05-02T12:13:32.862" v="1157" actId="1076"/>
          <ac:cxnSpMkLst>
            <pc:docMk/>
            <pc:sldMk cId="1549731097" sldId="515"/>
            <ac:cxnSpMk id="33" creationId="{0D501191-DB0B-7CF1-941D-C877B83734B8}"/>
          </ac:cxnSpMkLst>
        </pc:cxnChg>
        <pc:cxnChg chg="del mod">
          <ac:chgData name="Robbrecht Eva" userId="92df7e69-258a-47f7-bb78-8d7a50f12c63" providerId="ADAL" clId="{9245075F-D981-424F-AECF-B6DFC11DCFFA}" dt="2024-05-02T12:10:25.295" v="1107" actId="478"/>
          <ac:cxnSpMkLst>
            <pc:docMk/>
            <pc:sldMk cId="1549731097" sldId="515"/>
            <ac:cxnSpMk id="43" creationId="{A2537FE1-2898-9493-6E12-7002D70E6BC6}"/>
          </ac:cxnSpMkLst>
        </pc:cxnChg>
        <pc:cxnChg chg="mod">
          <ac:chgData name="Robbrecht Eva" userId="92df7e69-258a-47f7-bb78-8d7a50f12c63" providerId="ADAL" clId="{9245075F-D981-424F-AECF-B6DFC11DCFFA}" dt="2024-05-02T12:48:36.025" v="1468" actId="14100"/>
          <ac:cxnSpMkLst>
            <pc:docMk/>
            <pc:sldMk cId="1549731097" sldId="515"/>
            <ac:cxnSpMk id="49" creationId="{2AB814E2-AC9F-D1B1-368E-A5BA723D18B4}"/>
          </ac:cxnSpMkLst>
        </pc:cxnChg>
        <pc:cxnChg chg="add del mod">
          <ac:chgData name="Robbrecht Eva" userId="92df7e69-258a-47f7-bb78-8d7a50f12c63" providerId="ADAL" clId="{9245075F-D981-424F-AECF-B6DFC11DCFFA}" dt="2024-05-02T12:15:27.249" v="1190" actId="478"/>
          <ac:cxnSpMkLst>
            <pc:docMk/>
            <pc:sldMk cId="1549731097" sldId="515"/>
            <ac:cxnSpMk id="51" creationId="{F3F5D11E-46BF-15F3-51B4-7D2EB8901E32}"/>
          </ac:cxnSpMkLst>
        </pc:cxnChg>
        <pc:cxnChg chg="add mod">
          <ac:chgData name="Robbrecht Eva" userId="92df7e69-258a-47f7-bb78-8d7a50f12c63" providerId="ADAL" clId="{9245075F-D981-424F-AECF-B6DFC11DCFFA}" dt="2024-05-02T12:30:33.911" v="1388"/>
          <ac:cxnSpMkLst>
            <pc:docMk/>
            <pc:sldMk cId="1549731097" sldId="515"/>
            <ac:cxnSpMk id="776" creationId="{59AEFDA5-352F-0279-25AB-884671B73514}"/>
          </ac:cxnSpMkLst>
        </pc:cxnChg>
        <pc:cxnChg chg="add mod">
          <ac:chgData name="Robbrecht Eva" userId="92df7e69-258a-47f7-bb78-8d7a50f12c63" providerId="ADAL" clId="{9245075F-D981-424F-AECF-B6DFC11DCFFA}" dt="2024-05-02T12:30:33.911" v="1388"/>
          <ac:cxnSpMkLst>
            <pc:docMk/>
            <pc:sldMk cId="1549731097" sldId="515"/>
            <ac:cxnSpMk id="777" creationId="{02AB7601-541E-834A-1709-59F9ECE6A568}"/>
          </ac:cxnSpMkLst>
        </pc:cxnChg>
        <pc:cxnChg chg="del mod">
          <ac:chgData name="Robbrecht Eva" userId="92df7e69-258a-47f7-bb78-8d7a50f12c63" providerId="ADAL" clId="{9245075F-D981-424F-AECF-B6DFC11DCFFA}" dt="2024-05-02T12:16:18.610" v="1194" actId="478"/>
          <ac:cxnSpMkLst>
            <pc:docMk/>
            <pc:sldMk cId="1549731097" sldId="515"/>
            <ac:cxnSpMk id="887" creationId="{A3876A49-95D7-CF1F-50C5-2974637E0DBC}"/>
          </ac:cxnSpMkLst>
        </pc:cxnChg>
      </pc:sldChg>
      <pc:sldChg chg="modSp add mod">
        <pc:chgData name="Robbrecht Eva" userId="92df7e69-258a-47f7-bb78-8d7a50f12c63" providerId="ADAL" clId="{9245075F-D981-424F-AECF-B6DFC11DCFFA}" dt="2024-05-02T12:04:01.066" v="939" actId="20577"/>
        <pc:sldMkLst>
          <pc:docMk/>
          <pc:sldMk cId="3119680606" sldId="516"/>
        </pc:sldMkLst>
        <pc:spChg chg="mod">
          <ac:chgData name="Robbrecht Eva" userId="92df7e69-258a-47f7-bb78-8d7a50f12c63" providerId="ADAL" clId="{9245075F-D981-424F-AECF-B6DFC11DCFFA}" dt="2024-05-02T12:03:24.808" v="904" actId="14100"/>
          <ac:spMkLst>
            <pc:docMk/>
            <pc:sldMk cId="3119680606" sldId="516"/>
            <ac:spMk id="852" creationId="{00000000-0000-0000-0000-000000000000}"/>
          </ac:spMkLst>
        </pc:spChg>
        <pc:spChg chg="mod">
          <ac:chgData name="Robbrecht Eva" userId="92df7e69-258a-47f7-bb78-8d7a50f12c63" providerId="ADAL" clId="{9245075F-D981-424F-AECF-B6DFC11DCFFA}" dt="2024-05-02T12:04:01.066" v="939" actId="20577"/>
          <ac:spMkLst>
            <pc:docMk/>
            <pc:sldMk cId="3119680606" sldId="516"/>
            <ac:spMk id="853" creationId="{00000000-0000-0000-0000-000000000000}"/>
          </ac:spMkLst>
        </pc:spChg>
      </pc:sldChg>
      <pc:sldChg chg="addSp delSp modSp add mod ord">
        <pc:chgData name="Robbrecht Eva" userId="92df7e69-258a-47f7-bb78-8d7a50f12c63" providerId="ADAL" clId="{9245075F-D981-424F-AECF-B6DFC11DCFFA}" dt="2024-05-02T15:27:48.062" v="1972"/>
        <pc:sldMkLst>
          <pc:docMk/>
          <pc:sldMk cId="3414496168" sldId="517"/>
        </pc:sldMkLst>
        <pc:spChg chg="mod">
          <ac:chgData name="Robbrecht Eva" userId="92df7e69-258a-47f7-bb78-8d7a50f12c63" providerId="ADAL" clId="{9245075F-D981-424F-AECF-B6DFC11DCFFA}" dt="2024-05-02T15:27:48.062" v="1972"/>
          <ac:spMkLst>
            <pc:docMk/>
            <pc:sldMk cId="3414496168" sldId="517"/>
            <ac:spMk id="62" creationId="{C775A678-6F49-81A5-E227-5806A24A30FD}"/>
          </ac:spMkLst>
        </pc:spChg>
        <pc:spChg chg="mod">
          <ac:chgData name="Robbrecht Eva" userId="92df7e69-258a-47f7-bb78-8d7a50f12c63" providerId="ADAL" clId="{9245075F-D981-424F-AECF-B6DFC11DCFFA}" dt="2024-05-02T15:27:48.062" v="1972"/>
          <ac:spMkLst>
            <pc:docMk/>
            <pc:sldMk cId="3414496168" sldId="517"/>
            <ac:spMk id="63" creationId="{9B821922-CCFA-23C2-4CAA-0D9DF9208FF9}"/>
          </ac:spMkLst>
        </pc:spChg>
        <pc:spChg chg="mod">
          <ac:chgData name="Robbrecht Eva" userId="92df7e69-258a-47f7-bb78-8d7a50f12c63" providerId="ADAL" clId="{9245075F-D981-424F-AECF-B6DFC11DCFFA}" dt="2024-05-02T12:47:29.132" v="1462" actId="20577"/>
          <ac:spMkLst>
            <pc:docMk/>
            <pc:sldMk cId="3414496168" sldId="517"/>
            <ac:spMk id="786" creationId="{00000000-0000-0000-0000-000000000000}"/>
          </ac:spMkLst>
        </pc:spChg>
        <pc:grpChg chg="del">
          <ac:chgData name="Robbrecht Eva" userId="92df7e69-258a-47f7-bb78-8d7a50f12c63" providerId="ADAL" clId="{9245075F-D981-424F-AECF-B6DFC11DCFFA}" dt="2024-05-02T12:42:58.136" v="1416" actId="478"/>
          <ac:grpSpMkLst>
            <pc:docMk/>
            <pc:sldMk cId="3414496168" sldId="517"/>
            <ac:grpSpMk id="46" creationId="{8D745295-E83B-970F-B8C4-EB31C72D872E}"/>
          </ac:grpSpMkLst>
        </pc:grpChg>
        <pc:grpChg chg="add mod">
          <ac:chgData name="Robbrecht Eva" userId="92df7e69-258a-47f7-bb78-8d7a50f12c63" providerId="ADAL" clId="{9245075F-D981-424F-AECF-B6DFC11DCFFA}" dt="2024-05-02T15:27:48.062" v="1972"/>
          <ac:grpSpMkLst>
            <pc:docMk/>
            <pc:sldMk cId="3414496168" sldId="517"/>
            <ac:grpSpMk id="61" creationId="{EB41BF9E-22D6-C94D-223C-78D1AF144C48}"/>
          </ac:grpSpMkLst>
        </pc:grpChg>
        <pc:cxnChg chg="add del mod">
          <ac:chgData name="Robbrecht Eva" userId="92df7e69-258a-47f7-bb78-8d7a50f12c63" providerId="ADAL" clId="{9245075F-D981-424F-AECF-B6DFC11DCFFA}" dt="2024-05-02T12:44:54.699" v="1428" actId="478"/>
          <ac:cxnSpMkLst>
            <pc:docMk/>
            <pc:sldMk cId="3414496168" sldId="517"/>
            <ac:cxnSpMk id="24" creationId="{7638FD0B-4E28-5228-2B00-2EB5558F06D6}"/>
          </ac:cxnSpMkLst>
        </pc:cxnChg>
        <pc:cxnChg chg="add del mod">
          <ac:chgData name="Robbrecht Eva" userId="92df7e69-258a-47f7-bb78-8d7a50f12c63" providerId="ADAL" clId="{9245075F-D981-424F-AECF-B6DFC11DCFFA}" dt="2024-05-02T12:45:47.596" v="1435" actId="478"/>
          <ac:cxnSpMkLst>
            <pc:docMk/>
            <pc:sldMk cId="3414496168" sldId="517"/>
            <ac:cxnSpMk id="29" creationId="{CA84EBDC-0D66-74DA-E36C-2B9FEA5D96EA}"/>
          </ac:cxnSpMkLst>
        </pc:cxnChg>
        <pc:cxnChg chg="add mod">
          <ac:chgData name="Robbrecht Eva" userId="92df7e69-258a-47f7-bb78-8d7a50f12c63" providerId="ADAL" clId="{9245075F-D981-424F-AECF-B6DFC11DCFFA}" dt="2024-05-02T12:47:00.937" v="1446" actId="14100"/>
          <ac:cxnSpMkLst>
            <pc:docMk/>
            <pc:sldMk cId="3414496168" sldId="517"/>
            <ac:cxnSpMk id="44" creationId="{7F65F656-C476-A92C-F923-21EDB5FC4B42}"/>
          </ac:cxnSpMkLst>
        </pc:cxnChg>
        <pc:cxnChg chg="add del mod">
          <ac:chgData name="Robbrecht Eva" userId="92df7e69-258a-47f7-bb78-8d7a50f12c63" providerId="ADAL" clId="{9245075F-D981-424F-AECF-B6DFC11DCFFA}" dt="2024-05-02T12:44:08.018" v="1422" actId="14100"/>
          <ac:cxnSpMkLst>
            <pc:docMk/>
            <pc:sldMk cId="3414496168" sldId="517"/>
            <ac:cxnSpMk id="49" creationId="{2AB814E2-AC9F-D1B1-368E-A5BA723D18B4}"/>
          </ac:cxnSpMkLst>
        </pc:cxnChg>
        <pc:cxnChg chg="add del mod">
          <ac:chgData name="Robbrecht Eva" userId="92df7e69-258a-47f7-bb78-8d7a50f12c63" providerId="ADAL" clId="{9245075F-D981-424F-AECF-B6DFC11DCFFA}" dt="2024-05-02T12:46:25.972" v="1440" actId="478"/>
          <ac:cxnSpMkLst>
            <pc:docMk/>
            <pc:sldMk cId="3414496168" sldId="517"/>
            <ac:cxnSpMk id="51" creationId="{24D68CA8-EFBD-EFD1-DFA3-A9AF634F2A42}"/>
          </ac:cxnSpMkLst>
        </pc:cxnChg>
        <pc:cxnChg chg="add mod">
          <ac:chgData name="Robbrecht Eva" userId="92df7e69-258a-47f7-bb78-8d7a50f12c63" providerId="ADAL" clId="{9245075F-D981-424F-AECF-B6DFC11DCFFA}" dt="2024-05-02T15:27:48.062" v="1972"/>
          <ac:cxnSpMkLst>
            <pc:docMk/>
            <pc:sldMk cId="3414496168" sldId="517"/>
            <ac:cxnSpMk id="60" creationId="{49824BD1-BDA6-9ADC-4144-AB5EF0CFB13D}"/>
          </ac:cxnSpMkLst>
        </pc:cxnChg>
      </pc:sldChg>
      <pc:sldChg chg="add del">
        <pc:chgData name="Robbrecht Eva" userId="92df7e69-258a-47f7-bb78-8d7a50f12c63" providerId="ADAL" clId="{9245075F-D981-424F-AECF-B6DFC11DCFFA}" dt="2024-05-02T12:42:49.188" v="1415" actId="47"/>
        <pc:sldMkLst>
          <pc:docMk/>
          <pc:sldMk cId="1885632106" sldId="518"/>
        </pc:sldMkLst>
      </pc:sldChg>
      <pc:sldChg chg="addSp delSp modSp add mod">
        <pc:chgData name="Robbrecht Eva" userId="92df7e69-258a-47f7-bb78-8d7a50f12c63" providerId="ADAL" clId="{9245075F-D981-424F-AECF-B6DFC11DCFFA}" dt="2024-05-02T12:55:20.464" v="1524"/>
        <pc:sldMkLst>
          <pc:docMk/>
          <pc:sldMk cId="1720626800" sldId="519"/>
        </pc:sldMkLst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3" creationId="{50842606-C520-3829-C3B2-294B72C2C9EF}"/>
          </ac:spMkLst>
        </pc:spChg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4" creationId="{2D45FC5F-F0EA-A83F-F458-669A71266DC2}"/>
          </ac:spMkLst>
        </pc:spChg>
        <pc:spChg chg="add 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5" creationId="{7F11BA04-0E89-4F0C-E677-932C6E4E6F6C}"/>
          </ac:spMkLst>
        </pc:spChg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10" creationId="{522509F2-B4AF-1326-19E6-8B15644755F5}"/>
          </ac:spMkLst>
        </pc:spChg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11" creationId="{EEC34128-996B-7C47-01C0-AFD1F3FBF576}"/>
          </ac:spMkLst>
        </pc:spChg>
        <pc:spChg chg="add 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12" creationId="{46983D68-79F8-2FE4-FEB5-8A3621202DDF}"/>
          </ac:spMkLst>
        </pc:spChg>
        <pc:spChg chg="add mod">
          <ac:chgData name="Robbrecht Eva" userId="92df7e69-258a-47f7-bb78-8d7a50f12c63" providerId="ADAL" clId="{9245075F-D981-424F-AECF-B6DFC11DCFFA}" dt="2024-05-02T12:42:45.362" v="1414" actId="1076"/>
          <ac:spMkLst>
            <pc:docMk/>
            <pc:sldMk cId="1720626800" sldId="519"/>
            <ac:spMk id="17" creationId="{330551F8-EE4F-88C9-21A7-51C8734C6DF1}"/>
          </ac:spMkLst>
        </pc:spChg>
        <pc:spChg chg="mod">
          <ac:chgData name="Robbrecht Eva" userId="92df7e69-258a-47f7-bb78-8d7a50f12c63" providerId="ADAL" clId="{9245075F-D981-424F-AECF-B6DFC11DCFFA}" dt="2024-05-02T12:49:00.569" v="1472" actId="1076"/>
          <ac:spMkLst>
            <pc:docMk/>
            <pc:sldMk cId="1720626800" sldId="519"/>
            <ac:spMk id="60" creationId="{3D420A9E-69A1-CF26-74B1-FBE049AC8337}"/>
          </ac:spMkLst>
        </pc:spChg>
        <pc:spChg chg="mod">
          <ac:chgData name="Robbrecht Eva" userId="92df7e69-258a-47f7-bb78-8d7a50f12c63" providerId="ADAL" clId="{9245075F-D981-424F-AECF-B6DFC11DCFFA}" dt="2024-05-02T12:55:20.464" v="1524"/>
          <ac:spMkLst>
            <pc:docMk/>
            <pc:sldMk cId="1720626800" sldId="519"/>
            <ac:spMk id="61" creationId="{F5E12CD4-9FBB-61C6-833F-95412463B4AB}"/>
          </ac:spMkLst>
        </pc:spChg>
        <pc:grpChg chg="add mod">
          <ac:chgData name="Robbrecht Eva" userId="92df7e69-258a-47f7-bb78-8d7a50f12c63" providerId="ADAL" clId="{9245075F-D981-424F-AECF-B6DFC11DCFFA}" dt="2024-05-02T12:30:52.692" v="1392"/>
          <ac:grpSpMkLst>
            <pc:docMk/>
            <pc:sldMk cId="1720626800" sldId="519"/>
            <ac:grpSpMk id="2" creationId="{D2D2991A-25BD-2EDE-2C32-ECC0BD029AF1}"/>
          </ac:grpSpMkLst>
        </pc:grpChg>
        <pc:grpChg chg="add mod">
          <ac:chgData name="Robbrecht Eva" userId="92df7e69-258a-47f7-bb78-8d7a50f12c63" providerId="ADAL" clId="{9245075F-D981-424F-AECF-B6DFC11DCFFA}" dt="2024-05-02T12:30:52.692" v="1392"/>
          <ac:grpSpMkLst>
            <pc:docMk/>
            <pc:sldMk cId="1720626800" sldId="519"/>
            <ac:grpSpMk id="6" creationId="{7E2F9ACA-D8B5-1F4B-04E9-7F3AD4571ACC}"/>
          </ac:grpSpMkLst>
        </pc:grpChg>
        <pc:grpChg chg="del">
          <ac:chgData name="Robbrecht Eva" userId="92df7e69-258a-47f7-bb78-8d7a50f12c63" providerId="ADAL" clId="{9245075F-D981-424F-AECF-B6DFC11DCFFA}" dt="2024-05-02T12:30:50.392" v="1390" actId="478"/>
          <ac:grpSpMkLst>
            <pc:docMk/>
            <pc:sldMk cId="1720626800" sldId="519"/>
            <ac:grpSpMk id="46" creationId="{8D745295-E83B-970F-B8C4-EB31C72D872E}"/>
          </ac:grpSpMkLst>
        </pc:grpChg>
        <pc:cxnChg chg="add mod">
          <ac:chgData name="Robbrecht Eva" userId="92df7e69-258a-47f7-bb78-8d7a50f12c63" providerId="ADAL" clId="{9245075F-D981-424F-AECF-B6DFC11DCFFA}" dt="2024-05-02T12:30:52.692" v="1392"/>
          <ac:cxnSpMkLst>
            <pc:docMk/>
            <pc:sldMk cId="1720626800" sldId="519"/>
            <ac:cxnSpMk id="14" creationId="{CC9CBB17-9D10-172A-3A77-E9E5FC88C6AE}"/>
          </ac:cxnSpMkLst>
        </pc:cxnChg>
        <pc:cxnChg chg="add mod">
          <ac:chgData name="Robbrecht Eva" userId="92df7e69-258a-47f7-bb78-8d7a50f12c63" providerId="ADAL" clId="{9245075F-D981-424F-AECF-B6DFC11DCFFA}" dt="2024-05-02T12:30:52.692" v="1392"/>
          <ac:cxnSpMkLst>
            <pc:docMk/>
            <pc:sldMk cId="1720626800" sldId="519"/>
            <ac:cxnSpMk id="16" creationId="{4DEF51A3-FD92-5253-E654-5C1071EC618E}"/>
          </ac:cxnSpMkLst>
        </pc:cxnChg>
        <pc:cxnChg chg="del mod">
          <ac:chgData name="Robbrecht Eva" userId="92df7e69-258a-47f7-bb78-8d7a50f12c63" providerId="ADAL" clId="{9245075F-D981-424F-AECF-B6DFC11DCFFA}" dt="2024-05-02T12:30:52.278" v="1391" actId="478"/>
          <ac:cxnSpMkLst>
            <pc:docMk/>
            <pc:sldMk cId="1720626800" sldId="519"/>
            <ac:cxnSpMk id="49" creationId="{2AB814E2-AC9F-D1B1-368E-A5BA723D18B4}"/>
          </ac:cxnSpMkLst>
        </pc:cxnChg>
      </pc:sldChg>
      <pc:sldChg chg="addSp modSp new mod">
        <pc:chgData name="Robbrecht Eva" userId="92df7e69-258a-47f7-bb78-8d7a50f12c63" providerId="ADAL" clId="{9245075F-D981-424F-AECF-B6DFC11DCFFA}" dt="2024-05-02T13:26:23.207" v="1685" actId="12"/>
        <pc:sldMkLst>
          <pc:docMk/>
          <pc:sldMk cId="2687685807" sldId="520"/>
        </pc:sldMkLst>
        <pc:spChg chg="mod">
          <ac:chgData name="Robbrecht Eva" userId="92df7e69-258a-47f7-bb78-8d7a50f12c63" providerId="ADAL" clId="{9245075F-D981-424F-AECF-B6DFC11DCFFA}" dt="2024-05-02T13:00:46.955" v="1646" actId="20577"/>
          <ac:spMkLst>
            <pc:docMk/>
            <pc:sldMk cId="2687685807" sldId="520"/>
            <ac:spMk id="2" creationId="{F0AE46D0-8D6A-099E-2D58-AB13AC98E579}"/>
          </ac:spMkLst>
        </pc:spChg>
        <pc:spChg chg="mod">
          <ac:chgData name="Robbrecht Eva" userId="92df7e69-258a-47f7-bb78-8d7a50f12c63" providerId="ADAL" clId="{9245075F-D981-424F-AECF-B6DFC11DCFFA}" dt="2024-05-02T13:26:23.207" v="1685" actId="12"/>
          <ac:spMkLst>
            <pc:docMk/>
            <pc:sldMk cId="2687685807" sldId="520"/>
            <ac:spMk id="3" creationId="{5E84539B-B2B1-0EDC-3A0D-CB4644B28DB4}"/>
          </ac:spMkLst>
        </pc:spChg>
        <pc:picChg chg="add mod">
          <ac:chgData name="Robbrecht Eva" userId="92df7e69-258a-47f7-bb78-8d7a50f12c63" providerId="ADAL" clId="{9245075F-D981-424F-AECF-B6DFC11DCFFA}" dt="2024-05-02T12:58:07.960" v="1545" actId="1076"/>
          <ac:picMkLst>
            <pc:docMk/>
            <pc:sldMk cId="2687685807" sldId="520"/>
            <ac:picMk id="1026" creationId="{5E553EDD-D1AF-ACE9-3FC5-425751D74D9D}"/>
          </ac:picMkLst>
        </pc:picChg>
      </pc:sldChg>
      <pc:sldChg chg="addSp modSp new mod ord">
        <pc:chgData name="Robbrecht Eva" userId="92df7e69-258a-47f7-bb78-8d7a50f12c63" providerId="ADAL" clId="{9245075F-D981-424F-AECF-B6DFC11DCFFA}" dt="2024-05-02T13:38:27.686" v="1755"/>
        <pc:sldMkLst>
          <pc:docMk/>
          <pc:sldMk cId="3643483483" sldId="521"/>
        </pc:sldMkLst>
        <pc:spChg chg="mod ord">
          <ac:chgData name="Robbrecht Eva" userId="92df7e69-258a-47f7-bb78-8d7a50f12c63" providerId="ADAL" clId="{9245075F-D981-424F-AECF-B6DFC11DCFFA}" dt="2024-05-02T13:00:33.776" v="1620" actId="166"/>
          <ac:spMkLst>
            <pc:docMk/>
            <pc:sldMk cId="3643483483" sldId="521"/>
            <ac:spMk id="2" creationId="{2F82E76C-668D-111A-5B47-555EED650FF9}"/>
          </ac:spMkLst>
        </pc:spChg>
        <pc:spChg chg="mod">
          <ac:chgData name="Robbrecht Eva" userId="92df7e69-258a-47f7-bb78-8d7a50f12c63" providerId="ADAL" clId="{9245075F-D981-424F-AECF-B6DFC11DCFFA}" dt="2024-05-02T13:00:25.538" v="1610" actId="12"/>
          <ac:spMkLst>
            <pc:docMk/>
            <pc:sldMk cId="3643483483" sldId="521"/>
            <ac:spMk id="3" creationId="{099253F0-D35B-B0CB-8D06-CC9FDB3D3BFC}"/>
          </ac:spMkLst>
        </pc:spChg>
        <pc:picChg chg="add mod">
          <ac:chgData name="Robbrecht Eva" userId="92df7e69-258a-47f7-bb78-8d7a50f12c63" providerId="ADAL" clId="{9245075F-D981-424F-AECF-B6DFC11DCFFA}" dt="2024-05-02T13:00:12.214" v="1605" actId="1076"/>
          <ac:picMkLst>
            <pc:docMk/>
            <pc:sldMk cId="3643483483" sldId="521"/>
            <ac:picMk id="2050" creationId="{A9A2AD19-D274-22E2-49F5-BBE6A9F00E5F}"/>
          </ac:picMkLst>
        </pc:picChg>
      </pc:sldChg>
      <pc:sldChg chg="addSp modSp new mod ord">
        <pc:chgData name="Robbrecht Eva" userId="92df7e69-258a-47f7-bb78-8d7a50f12c63" providerId="ADAL" clId="{9245075F-D981-424F-AECF-B6DFC11DCFFA}" dt="2024-05-02T13:25:17.479" v="1684"/>
        <pc:sldMkLst>
          <pc:docMk/>
          <pc:sldMk cId="3308373541" sldId="522"/>
        </pc:sldMkLst>
        <pc:picChg chg="add mod">
          <ac:chgData name="Robbrecht Eva" userId="92df7e69-258a-47f7-bb78-8d7a50f12c63" providerId="ADAL" clId="{9245075F-D981-424F-AECF-B6DFC11DCFFA}" dt="2024-05-02T13:09:27.790" v="1667" actId="1076"/>
          <ac:picMkLst>
            <pc:docMk/>
            <pc:sldMk cId="3308373541" sldId="522"/>
            <ac:picMk id="5" creationId="{F9A4821A-5253-9E93-6E66-8D966E1356A6}"/>
          </ac:picMkLst>
        </pc:picChg>
      </pc:sldChg>
      <pc:sldChg chg="modSp add mod ord">
        <pc:chgData name="Robbrecht Eva" userId="92df7e69-258a-47f7-bb78-8d7a50f12c63" providerId="ADAL" clId="{9245075F-D981-424F-AECF-B6DFC11DCFFA}" dt="2024-05-02T13:25:14.496" v="1682"/>
        <pc:sldMkLst>
          <pc:docMk/>
          <pc:sldMk cId="3860459801" sldId="523"/>
        </pc:sldMkLst>
        <pc:spChg chg="mod">
          <ac:chgData name="Robbrecht Eva" userId="92df7e69-258a-47f7-bb78-8d7a50f12c63" providerId="ADAL" clId="{9245075F-D981-424F-AECF-B6DFC11DCFFA}" dt="2024-05-02T13:06:53.266" v="1651" actId="20577"/>
          <ac:spMkLst>
            <pc:docMk/>
            <pc:sldMk cId="3860459801" sldId="523"/>
            <ac:spMk id="852" creationId="{00000000-0000-0000-0000-000000000000}"/>
          </ac:spMkLst>
        </pc:spChg>
        <pc:spChg chg="mod">
          <ac:chgData name="Robbrecht Eva" userId="92df7e69-258a-47f7-bb78-8d7a50f12c63" providerId="ADAL" clId="{9245075F-D981-424F-AECF-B6DFC11DCFFA}" dt="2024-05-02T13:07:57.056" v="1665" actId="113"/>
          <ac:spMkLst>
            <pc:docMk/>
            <pc:sldMk cId="3860459801" sldId="523"/>
            <ac:spMk id="853" creationId="{00000000-0000-0000-0000-000000000000}"/>
          </ac:spMkLst>
        </pc:spChg>
      </pc:sldChg>
      <pc:sldChg chg="addSp modSp new mod ord">
        <pc:chgData name="Robbrecht Eva" userId="92df7e69-258a-47f7-bb78-8d7a50f12c63" providerId="ADAL" clId="{9245075F-D981-424F-AECF-B6DFC11DCFFA}" dt="2024-05-06T09:13:37.253" v="2140"/>
        <pc:sldMkLst>
          <pc:docMk/>
          <pc:sldMk cId="3058240701" sldId="528"/>
        </pc:sldMkLst>
        <pc:spChg chg="mod ord">
          <ac:chgData name="Robbrecht Eva" userId="92df7e69-258a-47f7-bb78-8d7a50f12c63" providerId="ADAL" clId="{9245075F-D981-424F-AECF-B6DFC11DCFFA}" dt="2024-05-02T13:30:58.788" v="1700" actId="166"/>
          <ac:spMkLst>
            <pc:docMk/>
            <pc:sldMk cId="3058240701" sldId="528"/>
            <ac:spMk id="2" creationId="{3DFBE7F0-04AD-5F98-C119-FBA8EEA3F671}"/>
          </ac:spMkLst>
        </pc:spChg>
        <pc:spChg chg="mod">
          <ac:chgData name="Robbrecht Eva" userId="92df7e69-258a-47f7-bb78-8d7a50f12c63" providerId="ADAL" clId="{9245075F-D981-424F-AECF-B6DFC11DCFFA}" dt="2024-05-02T13:38:35.485" v="1763" actId="20577"/>
          <ac:spMkLst>
            <pc:docMk/>
            <pc:sldMk cId="3058240701" sldId="528"/>
            <ac:spMk id="3" creationId="{46195A17-A35B-9489-6C6F-8D61EC27305B}"/>
          </ac:spMkLst>
        </pc:spChg>
        <pc:picChg chg="add mod">
          <ac:chgData name="Robbrecht Eva" userId="92df7e69-258a-47f7-bb78-8d7a50f12c63" providerId="ADAL" clId="{9245075F-D981-424F-AECF-B6DFC11DCFFA}" dt="2024-05-02T13:30:51.379" v="1690" actId="1076"/>
          <ac:picMkLst>
            <pc:docMk/>
            <pc:sldMk cId="3058240701" sldId="528"/>
            <ac:picMk id="3074" creationId="{EF7621AA-F67C-8D85-0077-5C22C96F194A}"/>
          </ac:picMkLst>
        </pc:picChg>
      </pc:sldChg>
      <pc:sldChg chg="addSp modSp new mod modNotes">
        <pc:chgData name="Robbrecht Eva" userId="92df7e69-258a-47f7-bb78-8d7a50f12c63" providerId="ADAL" clId="{9245075F-D981-424F-AECF-B6DFC11DCFFA}" dt="2024-05-02T13:50:25.648" v="1888" actId="1076"/>
        <pc:sldMkLst>
          <pc:docMk/>
          <pc:sldMk cId="3138933876" sldId="529"/>
        </pc:sldMkLst>
        <pc:spChg chg="mod ord">
          <ac:chgData name="Robbrecht Eva" userId="92df7e69-258a-47f7-bb78-8d7a50f12c63" providerId="ADAL" clId="{9245075F-D981-424F-AECF-B6DFC11DCFFA}" dt="2024-05-02T13:48:29.610" v="1835" actId="166"/>
          <ac:spMkLst>
            <pc:docMk/>
            <pc:sldMk cId="3138933876" sldId="529"/>
            <ac:spMk id="2" creationId="{736A6B70-D391-967A-4CA8-AE3F051476E5}"/>
          </ac:spMkLst>
        </pc:spChg>
        <pc:spChg chg="mod ord">
          <ac:chgData name="Robbrecht Eva" userId="92df7e69-258a-47f7-bb78-8d7a50f12c63" providerId="ADAL" clId="{9245075F-D981-424F-AECF-B6DFC11DCFFA}" dt="2024-05-02T13:50:25.648" v="1888" actId="1076"/>
          <ac:spMkLst>
            <pc:docMk/>
            <pc:sldMk cId="3138933876" sldId="529"/>
            <ac:spMk id="3" creationId="{FCBB0B36-A6FB-29B9-FB5C-CB451C883DC9}"/>
          </ac:spMkLst>
        </pc:spChg>
        <pc:spChg chg="add mod">
          <ac:chgData name="Robbrecht Eva" userId="92df7e69-258a-47f7-bb78-8d7a50f12c63" providerId="ADAL" clId="{9245075F-D981-424F-AECF-B6DFC11DCFFA}" dt="2024-05-02T13:47:33.082" v="1772" actId="1076"/>
          <ac:spMkLst>
            <pc:docMk/>
            <pc:sldMk cId="3138933876" sldId="529"/>
            <ac:spMk id="4" creationId="{073546B0-4382-68E1-B29D-5548A10BFD93}"/>
          </ac:spMkLst>
        </pc:spChg>
        <pc:spChg chg="add mod">
          <ac:chgData name="Robbrecht Eva" userId="92df7e69-258a-47f7-bb78-8d7a50f12c63" providerId="ADAL" clId="{9245075F-D981-424F-AECF-B6DFC11DCFFA}" dt="2024-05-02T13:47:33.082" v="1772" actId="1076"/>
          <ac:spMkLst>
            <pc:docMk/>
            <pc:sldMk cId="3138933876" sldId="529"/>
            <ac:spMk id="5" creationId="{30E65584-1137-076A-8F67-E67E5C910A67}"/>
          </ac:spMkLst>
        </pc:spChg>
        <pc:picChg chg="add mod">
          <ac:chgData name="Robbrecht Eva" userId="92df7e69-258a-47f7-bb78-8d7a50f12c63" providerId="ADAL" clId="{9245075F-D981-424F-AECF-B6DFC11DCFFA}" dt="2024-05-02T13:49:16.752" v="1881" actId="732"/>
          <ac:picMkLst>
            <pc:docMk/>
            <pc:sldMk cId="3138933876" sldId="529"/>
            <ac:picMk id="4098" creationId="{3355E97F-0E09-7E60-6A55-011977595FF3}"/>
          </ac:picMkLst>
        </pc:picChg>
        <pc:cxnChg chg="add mod">
          <ac:chgData name="Robbrecht Eva" userId="92df7e69-258a-47f7-bb78-8d7a50f12c63" providerId="ADAL" clId="{9245075F-D981-424F-AECF-B6DFC11DCFFA}" dt="2024-05-02T13:50:14.217" v="1887" actId="14100"/>
          <ac:cxnSpMkLst>
            <pc:docMk/>
            <pc:sldMk cId="3138933876" sldId="529"/>
            <ac:cxnSpMk id="7" creationId="{0157555F-8BC0-71CF-88B1-8FCBA0EAC77A}"/>
          </ac:cxnSpMkLst>
        </pc:cxnChg>
      </pc:sldChg>
      <pc:sldChg chg="addSp modSp add mod ord">
        <pc:chgData name="Robbrecht Eva" userId="92df7e69-258a-47f7-bb78-8d7a50f12c63" providerId="ADAL" clId="{9245075F-D981-424F-AECF-B6DFC11DCFFA}" dt="2024-05-02T13:54:00.453" v="1971" actId="20577"/>
        <pc:sldMkLst>
          <pc:docMk/>
          <pc:sldMk cId="1132862001" sldId="530"/>
        </pc:sldMkLst>
        <pc:spChg chg="add mod">
          <ac:chgData name="Robbrecht Eva" userId="92df7e69-258a-47f7-bb78-8d7a50f12c63" providerId="ADAL" clId="{9245075F-D981-424F-AECF-B6DFC11DCFFA}" dt="2024-05-02T13:53:39.339" v="1938" actId="767"/>
          <ac:spMkLst>
            <pc:docMk/>
            <pc:sldMk cId="1132862001" sldId="530"/>
            <ac:spMk id="2" creationId="{60062ED0-A74F-5EC0-3793-C000408D33BA}"/>
          </ac:spMkLst>
        </pc:spChg>
        <pc:spChg chg="mod">
          <ac:chgData name="Robbrecht Eva" userId="92df7e69-258a-47f7-bb78-8d7a50f12c63" providerId="ADAL" clId="{9245075F-D981-424F-AECF-B6DFC11DCFFA}" dt="2024-05-02T13:53:26.960" v="1936" actId="1076"/>
          <ac:spMkLst>
            <pc:docMk/>
            <pc:sldMk cId="1132862001" sldId="530"/>
            <ac:spMk id="60" creationId="{3D420A9E-69A1-CF26-74B1-FBE049AC8337}"/>
          </ac:spMkLst>
        </pc:spChg>
        <pc:spChg chg="mod">
          <ac:chgData name="Robbrecht Eva" userId="92df7e69-258a-47f7-bb78-8d7a50f12c63" providerId="ADAL" clId="{9245075F-D981-424F-AECF-B6DFC11DCFFA}" dt="2024-05-02T13:54:00.453" v="1971" actId="20577"/>
          <ac:spMkLst>
            <pc:docMk/>
            <pc:sldMk cId="1132862001" sldId="530"/>
            <ac:spMk id="61" creationId="{F5E12CD4-9FBB-61C6-833F-95412463B4AB}"/>
          </ac:spMkLst>
        </pc:spChg>
        <pc:spChg chg="mod">
          <ac:chgData name="Robbrecht Eva" userId="92df7e69-258a-47f7-bb78-8d7a50f12c63" providerId="ADAL" clId="{9245075F-D981-424F-AECF-B6DFC11DCFFA}" dt="2024-05-02T13:53:02.194" v="1907" actId="20577"/>
          <ac:spMkLst>
            <pc:docMk/>
            <pc:sldMk cId="1132862001" sldId="530"/>
            <ac:spMk id="786" creationId="{00000000-0000-0000-0000-000000000000}"/>
          </ac:spMkLst>
        </pc:spChg>
      </pc:sldChg>
      <pc:sldChg chg="addSp modSp new mod">
        <pc:chgData name="Robbrecht Eva" userId="92df7e69-258a-47f7-bb78-8d7a50f12c63" providerId="ADAL" clId="{9245075F-D981-424F-AECF-B6DFC11DCFFA}" dt="2024-05-02T15:42:29.252" v="2138" actId="14100"/>
        <pc:sldMkLst>
          <pc:docMk/>
          <pc:sldMk cId="3217994518" sldId="531"/>
        </pc:sldMkLst>
        <pc:spChg chg="mod">
          <ac:chgData name="Robbrecht Eva" userId="92df7e69-258a-47f7-bb78-8d7a50f12c63" providerId="ADAL" clId="{9245075F-D981-424F-AECF-B6DFC11DCFFA}" dt="2024-05-02T15:40:59.201" v="2112" actId="20577"/>
          <ac:spMkLst>
            <pc:docMk/>
            <pc:sldMk cId="3217994518" sldId="531"/>
            <ac:spMk id="2" creationId="{8A4BA10E-7A1A-9F12-ECC6-A7C4AD825699}"/>
          </ac:spMkLst>
        </pc:spChg>
        <pc:spChg chg="mod">
          <ac:chgData name="Robbrecht Eva" userId="92df7e69-258a-47f7-bb78-8d7a50f12c63" providerId="ADAL" clId="{9245075F-D981-424F-AECF-B6DFC11DCFFA}" dt="2024-05-02T15:41:49.795" v="2135" actId="20577"/>
          <ac:spMkLst>
            <pc:docMk/>
            <pc:sldMk cId="3217994518" sldId="531"/>
            <ac:spMk id="3" creationId="{12116C79-9009-20B4-9221-5CE9CB28C1DD}"/>
          </ac:spMkLst>
        </pc:spChg>
        <pc:spChg chg="add mod">
          <ac:chgData name="Robbrecht Eva" userId="92df7e69-258a-47f7-bb78-8d7a50f12c63" providerId="ADAL" clId="{9245075F-D981-424F-AECF-B6DFC11DCFFA}" dt="2024-05-02T15:42:29.252" v="2138" actId="14100"/>
          <ac:spMkLst>
            <pc:docMk/>
            <pc:sldMk cId="3217994518" sldId="531"/>
            <ac:spMk id="5" creationId="{9364A85D-EA8B-9FBF-1E79-5DF6CC434C5D}"/>
          </ac:spMkLst>
        </pc:spChg>
        <pc:picChg chg="add mod ord modCrop">
          <ac:chgData name="Robbrecht Eva" userId="92df7e69-258a-47f7-bb78-8d7a50f12c63" providerId="ADAL" clId="{9245075F-D981-424F-AECF-B6DFC11DCFFA}" dt="2024-05-02T15:42:26.486" v="2137" actId="14100"/>
          <ac:picMkLst>
            <pc:docMk/>
            <pc:sldMk cId="3217994518" sldId="531"/>
            <ac:picMk id="4" creationId="{5483E1C9-F223-6B0E-BE3F-0B87505B2254}"/>
          </ac:picMkLst>
        </pc:picChg>
        <pc:picChg chg="add mod ord modCrop">
          <ac:chgData name="Robbrecht Eva" userId="92df7e69-258a-47f7-bb78-8d7a50f12c63" providerId="ADAL" clId="{9245075F-D981-424F-AECF-B6DFC11DCFFA}" dt="2024-05-02T15:39:43.279" v="2086" actId="1036"/>
          <ac:picMkLst>
            <pc:docMk/>
            <pc:sldMk cId="3217994518" sldId="531"/>
            <ac:picMk id="6" creationId="{FFDC59E3-D5A2-5A51-440A-D554A632A6E0}"/>
          </ac:picMkLst>
        </pc:picChg>
      </pc:sldChg>
    </pc:docChg>
  </pc:docChgLst>
  <pc:docChgLst>
    <pc:chgData name="Verbeeck William" userId="S::william.verbeeck@vlaanderen.be::9b98557d-4638-497e-9b40-4f2c2b1c3415" providerId="AD" clId="Web-{ED7CDB70-B1C5-8EAA-0A60-0D37128A2C5B}"/>
    <pc:docChg chg="modSld">
      <pc:chgData name="Verbeeck William" userId="S::william.verbeeck@vlaanderen.be::9b98557d-4638-497e-9b40-4f2c2b1c3415" providerId="AD" clId="Web-{ED7CDB70-B1C5-8EAA-0A60-0D37128A2C5B}" dt="2024-05-02T09:29:27.627" v="1" actId="20577"/>
      <pc:docMkLst>
        <pc:docMk/>
      </pc:docMkLst>
      <pc:sldChg chg="modSp">
        <pc:chgData name="Verbeeck William" userId="S::william.verbeeck@vlaanderen.be::9b98557d-4638-497e-9b40-4f2c2b1c3415" providerId="AD" clId="Web-{ED7CDB70-B1C5-8EAA-0A60-0D37128A2C5B}" dt="2024-05-02T09:29:27.627" v="1" actId="20577"/>
        <pc:sldMkLst>
          <pc:docMk/>
          <pc:sldMk cId="0" sldId="332"/>
        </pc:sldMkLst>
        <pc:spChg chg="mod">
          <ac:chgData name="Verbeeck William" userId="S::william.verbeeck@vlaanderen.be::9b98557d-4638-497e-9b40-4f2c2b1c3415" providerId="AD" clId="Web-{ED7CDB70-B1C5-8EAA-0A60-0D37128A2C5B}" dt="2024-05-02T09:29:27.627" v="1" actId="20577"/>
          <ac:spMkLst>
            <pc:docMk/>
            <pc:sldMk cId="0" sldId="332"/>
            <ac:spMk id="177" creationId="{00000000-0000-0000-0000-000000000000}"/>
          </ac:spMkLst>
        </pc:spChg>
      </pc:sldChg>
    </pc:docChg>
  </pc:docChgLst>
  <pc:docChgLst>
    <pc:chgData name="Martens Isabaut" userId="e09322b7-9ba5-4ec2-b519-a79663da6881" providerId="ADAL" clId="{021AF4CC-DB5B-4367-9BFE-574E5D492BCF}"/>
    <pc:docChg chg="custSel delSld modSld">
      <pc:chgData name="Martens Isabaut" userId="e09322b7-9ba5-4ec2-b519-a79663da6881" providerId="ADAL" clId="{021AF4CC-DB5B-4367-9BFE-574E5D492BCF}" dt="2024-05-06T06:56:59.982" v="34" actId="1076"/>
      <pc:docMkLst>
        <pc:docMk/>
      </pc:docMkLst>
      <pc:sldChg chg="modSp mod addCm">
        <pc:chgData name="Martens Isabaut" userId="e09322b7-9ba5-4ec2-b519-a79663da6881" providerId="ADAL" clId="{021AF4CC-DB5B-4367-9BFE-574E5D492BCF}" dt="2024-04-26T15:42:50.530" v="24"/>
        <pc:sldMkLst>
          <pc:docMk/>
          <pc:sldMk cId="0" sldId="260"/>
        </pc:sldMkLst>
        <pc:graphicFrameChg chg="mod modGraphic">
          <ac:chgData name="Martens Isabaut" userId="e09322b7-9ba5-4ec2-b519-a79663da6881" providerId="ADAL" clId="{021AF4CC-DB5B-4367-9BFE-574E5D492BCF}" dt="2024-04-26T15:42:39.210" v="23" actId="5793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rtens Isabaut" userId="e09322b7-9ba5-4ec2-b519-a79663da6881" providerId="ADAL" clId="{021AF4CC-DB5B-4367-9BFE-574E5D492BCF}" dt="2024-04-26T15:42:50.530" v="24"/>
              <pc2:cmMkLst xmlns:pc2="http://schemas.microsoft.com/office/powerpoint/2019/9/main/command">
                <pc:docMk/>
                <pc:sldMk cId="0" sldId="260"/>
                <pc2:cmMk id="{30BA2904-2CD7-4EE0-9F97-4498B15A43CD}"/>
              </pc2:cmMkLst>
            </pc226:cmChg>
          </p:ext>
        </pc:ext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79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2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3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4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7"/>
        </pc:sldMkLst>
      </pc:sldChg>
      <pc:sldChg chg="addCm">
        <pc:chgData name="Martens Isabaut" userId="e09322b7-9ba5-4ec2-b519-a79663da6881" providerId="ADAL" clId="{021AF4CC-DB5B-4367-9BFE-574E5D492BCF}" dt="2024-04-26T15:44:45.101" v="26"/>
        <pc:sldMkLst>
          <pc:docMk/>
          <pc:sldMk cId="0" sldId="30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rtens Isabaut" userId="e09322b7-9ba5-4ec2-b519-a79663da6881" providerId="ADAL" clId="{021AF4CC-DB5B-4367-9BFE-574E5D492BCF}" dt="2024-04-26T15:44:45.101" v="26"/>
              <pc2:cmMkLst xmlns:pc2="http://schemas.microsoft.com/office/powerpoint/2019/9/main/command">
                <pc:docMk/>
                <pc:sldMk cId="0" sldId="304"/>
                <pc2:cmMk id="{BCEE56B1-BBCE-4835-A421-9233BD4140DD}"/>
              </pc2:cmMkLst>
            </pc226:cmChg>
          </p:ext>
        </pc:extLst>
      </pc:sldChg>
      <pc:sldChg chg="addSp delSp modSp mod">
        <pc:chgData name="Martens Isabaut" userId="e09322b7-9ba5-4ec2-b519-a79663da6881" providerId="ADAL" clId="{021AF4CC-DB5B-4367-9BFE-574E5D492BCF}" dt="2024-05-06T06:56:59.982" v="34" actId="1076"/>
        <pc:sldMkLst>
          <pc:docMk/>
          <pc:sldMk cId="0" sldId="332"/>
        </pc:sldMkLst>
        <pc:picChg chg="add mod ord">
          <ac:chgData name="Martens Isabaut" userId="e09322b7-9ba5-4ec2-b519-a79663da6881" providerId="ADAL" clId="{021AF4CC-DB5B-4367-9BFE-574E5D492BCF}" dt="2024-05-06T06:56:59.982" v="34" actId="1076"/>
          <ac:picMkLst>
            <pc:docMk/>
            <pc:sldMk cId="0" sldId="332"/>
            <ac:picMk id="3" creationId="{F4EFCB69-1E76-614F-C79E-78DBDECB3EE2}"/>
          </ac:picMkLst>
        </pc:picChg>
        <pc:picChg chg="del">
          <ac:chgData name="Martens Isabaut" userId="e09322b7-9ba5-4ec2-b519-a79663da6881" providerId="ADAL" clId="{021AF4CC-DB5B-4367-9BFE-574E5D492BCF}" dt="2024-05-06T06:56:46.574" v="30" actId="478"/>
          <ac:picMkLst>
            <pc:docMk/>
            <pc:sldMk cId="0" sldId="332"/>
            <ac:picMk id="172" creationId="{00000000-0000-0000-0000-000000000000}"/>
          </ac:picMkLst>
        </pc:picChg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2842746728" sldId="434"/>
        </pc:sldMkLst>
      </pc:sldChg>
      <pc:sldChg chg="modCm">
        <pc:chgData name="Martens Isabaut" userId="e09322b7-9ba5-4ec2-b519-a79663da6881" providerId="ADAL" clId="{021AF4CC-DB5B-4367-9BFE-574E5D492BCF}" dt="2024-05-06T06:34:51.559" v="28" actId="2056"/>
        <pc:sldMkLst>
          <pc:docMk/>
          <pc:sldMk cId="0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tens Isabaut" userId="e09322b7-9ba5-4ec2-b519-a79663da6881" providerId="ADAL" clId="{021AF4CC-DB5B-4367-9BFE-574E5D492BCF}" dt="2024-05-06T06:34:51.559" v="28" actId="2056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</pc226:cmChg>
          </p:ext>
        </pc:ext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646495982" sldId="479"/>
        </pc:sldMkLst>
      </pc:sldChg>
    </pc:docChg>
  </pc:docChgLst>
  <pc:docChgLst>
    <pc:chgData name="Vercauteren Laurens" userId="S::laurens.vercauteren@vlaanderen.be::1b90aa8f-760c-4e51-b534-eba67ddbe05e" providerId="AD" clId="Web-{4FDEAD4F-AC79-ED28-EF87-D6A1115A5B51}"/>
    <pc:docChg chg="mod">
      <pc:chgData name="Vercauteren Laurens" userId="S::laurens.vercauteren@vlaanderen.be::1b90aa8f-760c-4e51-b534-eba67ddbe05e" providerId="AD" clId="Web-{4FDEAD4F-AC79-ED28-EF87-D6A1115A5B51}" dt="2024-04-12T08:00:58.553" v="2"/>
      <pc:docMkLst>
        <pc:docMk/>
      </pc:docMkLst>
      <pc:sldChg chg="addCm">
        <pc:chgData name="Vercauteren Laurens" userId="S::laurens.vercauteren@vlaanderen.be::1b90aa8f-760c-4e51-b534-eba67ddbe05e" providerId="AD" clId="Web-{4FDEAD4F-AC79-ED28-EF87-D6A1115A5B51}" dt="2024-04-12T07:59:30.566" v="1"/>
        <pc:sldMkLst>
          <pc:docMk/>
          <pc:sldMk cId="2508177586" sldId="3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cauteren Laurens" userId="S::laurens.vercauteren@vlaanderen.be::1b90aa8f-760c-4e51-b534-eba67ddbe05e" providerId="AD" clId="Web-{4FDEAD4F-AC79-ED28-EF87-D6A1115A5B51}" dt="2024-04-12T07:59:30.566" v="1"/>
              <pc2:cmMkLst xmlns:pc2="http://schemas.microsoft.com/office/powerpoint/2019/9/main/command">
                <pc:docMk/>
                <pc:sldMk cId="2508177586" sldId="322"/>
                <pc2:cmMk id="{98E44B97-092F-48E6-85A1-E83AB633E89C}"/>
              </pc2:cmMkLst>
            </pc226:cmChg>
          </p:ext>
        </pc:extLst>
      </pc:sldChg>
      <pc:sldChg chg="addCm">
        <pc:chgData name="Vercauteren Laurens" userId="S::laurens.vercauteren@vlaanderen.be::1b90aa8f-760c-4e51-b534-eba67ddbe05e" providerId="AD" clId="Web-{4FDEAD4F-AC79-ED28-EF87-D6A1115A5B51}" dt="2024-04-12T08:00:58.553" v="2"/>
        <pc:sldMkLst>
          <pc:docMk/>
          <pc:sldMk cId="4193546170" sldId="3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cauteren Laurens" userId="S::laurens.vercauteren@vlaanderen.be::1b90aa8f-760c-4e51-b534-eba67ddbe05e" providerId="AD" clId="Web-{4FDEAD4F-AC79-ED28-EF87-D6A1115A5B51}" dt="2024-04-12T08:00:58.553" v="2"/>
              <pc2:cmMkLst xmlns:pc2="http://schemas.microsoft.com/office/powerpoint/2019/9/main/command">
                <pc:docMk/>
                <pc:sldMk cId="4193546170" sldId="337"/>
                <pc2:cmMk id="{907C143B-BB5C-4BB6-AEF8-BAFE99124205}"/>
              </pc2:cmMkLst>
            </pc226:cmChg>
          </p:ext>
        </pc:extLst>
      </pc:sldChg>
    </pc:docChg>
  </pc:docChgLst>
  <pc:docChgLst>
    <pc:chgData name="Verbeeck William" userId="S::william.verbeeck@vlaanderen.be::9b98557d-4638-497e-9b40-4f2c2b1c3415" providerId="AD" clId="Web-{AFB54F9D-5D9A-1DE9-AE87-7F7B43E49E3C}"/>
    <pc:docChg chg="modSld">
      <pc:chgData name="Verbeeck William" userId="S::william.verbeeck@vlaanderen.be::9b98557d-4638-497e-9b40-4f2c2b1c3415" providerId="AD" clId="Web-{AFB54F9D-5D9A-1DE9-AE87-7F7B43E49E3C}" dt="2024-04-02T11:27:26.957" v="7" actId="1076"/>
      <pc:docMkLst>
        <pc:docMk/>
      </pc:docMkLst>
      <pc:sldChg chg="modSp">
        <pc:chgData name="Verbeeck William" userId="S::william.verbeeck@vlaanderen.be::9b98557d-4638-497e-9b40-4f2c2b1c3415" providerId="AD" clId="Web-{AFB54F9D-5D9A-1DE9-AE87-7F7B43E49E3C}" dt="2024-04-02T11:27:26.957" v="7" actId="1076"/>
        <pc:sldMkLst>
          <pc:docMk/>
          <pc:sldMk cId="2508177586" sldId="322"/>
        </pc:sldMkLst>
        <pc:spChg chg="mod">
          <ac:chgData name="Verbeeck William" userId="S::william.verbeeck@vlaanderen.be::9b98557d-4638-497e-9b40-4f2c2b1c3415" providerId="AD" clId="Web-{AFB54F9D-5D9A-1DE9-AE87-7F7B43E49E3C}" dt="2024-04-02T06:58:44.479" v="2" actId="1076"/>
          <ac:spMkLst>
            <pc:docMk/>
            <pc:sldMk cId="2508177586" sldId="322"/>
            <ac:spMk id="11" creationId="{60F9BE70-5285-E33E-D4FF-2EAD4FA7D65F}"/>
          </ac:spMkLst>
        </pc:spChg>
        <pc:spChg chg="mod">
          <ac:chgData name="Verbeeck William" userId="S::william.verbeeck@vlaanderen.be::9b98557d-4638-497e-9b40-4f2c2b1c3415" providerId="AD" clId="Web-{AFB54F9D-5D9A-1DE9-AE87-7F7B43E49E3C}" dt="2024-04-02T06:58:44.495" v="3" actId="1076"/>
          <ac:spMkLst>
            <pc:docMk/>
            <pc:sldMk cId="2508177586" sldId="322"/>
            <ac:spMk id="23" creationId="{D35D981B-BEE1-7173-FC5B-3514451D443F}"/>
          </ac:spMkLst>
        </pc:spChg>
        <pc:spChg chg="mod">
          <ac:chgData name="Verbeeck William" userId="S::william.verbeeck@vlaanderen.be::9b98557d-4638-497e-9b40-4f2c2b1c3415" providerId="AD" clId="Web-{AFB54F9D-5D9A-1DE9-AE87-7F7B43E49E3C}" dt="2024-04-02T11:27:21.410" v="6" actId="1076"/>
          <ac:spMkLst>
            <pc:docMk/>
            <pc:sldMk cId="2508177586" sldId="322"/>
            <ac:spMk id="866" creationId="{BE114CDE-856A-1639-1180-C010F0684D7F}"/>
          </ac:spMkLst>
        </pc:spChg>
        <pc:grpChg chg="mod">
          <ac:chgData name="Verbeeck William" userId="S::william.verbeeck@vlaanderen.be::9b98557d-4638-497e-9b40-4f2c2b1c3415" providerId="AD" clId="Web-{AFB54F9D-5D9A-1DE9-AE87-7F7B43E49E3C}" dt="2024-04-02T11:27:26.957" v="7" actId="1076"/>
          <ac:grpSpMkLst>
            <pc:docMk/>
            <pc:sldMk cId="2508177586" sldId="322"/>
            <ac:grpSpMk id="864" creationId="{05CF2067-2790-BA92-D17F-C7FB95087621}"/>
          </ac:grpSpMkLst>
        </pc:grpChg>
        <pc:picChg chg="mod">
          <ac:chgData name="Verbeeck William" userId="S::william.verbeeck@vlaanderen.be::9b98557d-4638-497e-9b40-4f2c2b1c3415" providerId="AD" clId="Web-{AFB54F9D-5D9A-1DE9-AE87-7F7B43E49E3C}" dt="2024-04-02T06:58:48.151" v="4" actId="1076"/>
          <ac:picMkLst>
            <pc:docMk/>
            <pc:sldMk cId="2508177586" sldId="322"/>
            <ac:picMk id="13" creationId="{872E2151-5C82-E430-23B8-D3F48C73A842}"/>
          </ac:picMkLst>
        </pc:picChg>
        <pc:cxnChg chg="mod">
          <ac:chgData name="Verbeeck William" userId="S::william.verbeeck@vlaanderen.be::9b98557d-4638-497e-9b40-4f2c2b1c3415" providerId="AD" clId="Web-{AFB54F9D-5D9A-1DE9-AE87-7F7B43E49E3C}" dt="2024-04-02T11:27:26.957" v="7" actId="1076"/>
          <ac:cxnSpMkLst>
            <pc:docMk/>
            <pc:sldMk cId="2508177586" sldId="322"/>
            <ac:cxnSpMk id="868" creationId="{DD310814-A058-8112-1BC4-1AAF61E335AC}"/>
          </ac:cxnSpMkLst>
        </pc:cxnChg>
      </pc:sldChg>
      <pc:sldChg chg="modSp">
        <pc:chgData name="Verbeeck William" userId="S::william.verbeeck@vlaanderen.be::9b98557d-4638-497e-9b40-4f2c2b1c3415" providerId="AD" clId="Web-{AFB54F9D-5D9A-1DE9-AE87-7F7B43E49E3C}" dt="2024-04-02T06:57:56.884" v="1" actId="1076"/>
        <pc:sldMkLst>
          <pc:docMk/>
          <pc:sldMk cId="2284449831" sldId="470"/>
        </pc:sldMkLst>
        <pc:graphicFrameChg chg="mod">
          <ac:chgData name="Verbeeck William" userId="S::william.verbeeck@vlaanderen.be::9b98557d-4638-497e-9b40-4f2c2b1c3415" providerId="AD" clId="Web-{AFB54F9D-5D9A-1DE9-AE87-7F7B43E49E3C}" dt="2024-04-02T06:57:56.884" v="1" actId="1076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</pc:docChg>
  </pc:docChgLst>
  <pc:docChgLst>
    <pc:chgData name="Martens Isabaut" userId="e09322b7-9ba5-4ec2-b519-a79663da6881" providerId="ADAL" clId="{AADB221C-F239-41E8-9B42-D48E372B892E}"/>
    <pc:docChg chg="custSel addSld delSld modSld">
      <pc:chgData name="Martens Isabaut" userId="e09322b7-9ba5-4ec2-b519-a79663da6881" providerId="ADAL" clId="{AADB221C-F239-41E8-9B42-D48E372B892E}" dt="2024-06-17T08:26:35.268" v="74" actId="3626"/>
      <pc:docMkLst>
        <pc:docMk/>
      </pc:docMkLst>
      <pc:sldChg chg="delCm modCm">
        <pc:chgData name="Martens Isabaut" userId="e09322b7-9ba5-4ec2-b519-a79663da6881" providerId="ADAL" clId="{AADB221C-F239-41E8-9B42-D48E372B892E}" dt="2024-06-17T06:24:47.657" v="24"/>
        <pc:sldMkLst>
          <pc:docMk/>
          <pc:sldMk cId="0" sldId="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Martens Isabaut" userId="e09322b7-9ba5-4ec2-b519-a79663da6881" providerId="ADAL" clId="{AADB221C-F239-41E8-9B42-D48E372B892E}" dt="2024-06-17T06:24:47.657" v="24"/>
              <pc2:cmMkLst xmlns:pc2="http://schemas.microsoft.com/office/powerpoint/2019/9/main/command">
                <pc:docMk/>
                <pc:sldMk cId="0" sldId="260"/>
                <pc2:cmMk id="{9B9218DF-6640-4BC7-A599-CD3D856DD0A4}"/>
              </pc2:cmMkLst>
            </pc226:cmChg>
          </p:ext>
        </pc:extLst>
      </pc:sldChg>
      <pc:sldChg chg="del">
        <pc:chgData name="Martens Isabaut" userId="e09322b7-9ba5-4ec2-b519-a79663da6881" providerId="ADAL" clId="{AADB221C-F239-41E8-9B42-D48E372B892E}" dt="2024-06-17T06:26:57.728" v="26" actId="47"/>
        <pc:sldMkLst>
          <pc:docMk/>
          <pc:sldMk cId="0" sldId="292"/>
        </pc:sldMkLst>
      </pc:sldChg>
      <pc:sldChg chg="addSp delSp modSp mod">
        <pc:chgData name="Martens Isabaut" userId="e09322b7-9ba5-4ec2-b519-a79663da6881" providerId="ADAL" clId="{AADB221C-F239-41E8-9B42-D48E372B892E}" dt="2024-06-17T08:25:35.780" v="72" actId="20577"/>
        <pc:sldMkLst>
          <pc:docMk/>
          <pc:sldMk cId="0" sldId="315"/>
        </pc:sldMkLst>
        <pc:spChg chg="add mod">
          <ac:chgData name="Martens Isabaut" userId="e09322b7-9ba5-4ec2-b519-a79663da6881" providerId="ADAL" clId="{AADB221C-F239-41E8-9B42-D48E372B892E}" dt="2024-06-17T08:25:35.780" v="72" actId="20577"/>
          <ac:spMkLst>
            <pc:docMk/>
            <pc:sldMk cId="0" sldId="315"/>
            <ac:spMk id="4" creationId="{C20A5D12-975F-DFF1-A504-50E5EBA7F4A3}"/>
          </ac:spMkLst>
        </pc:spChg>
        <pc:spChg chg="mod">
          <ac:chgData name="Martens Isabaut" userId="e09322b7-9ba5-4ec2-b519-a79663da6881" providerId="ADAL" clId="{AADB221C-F239-41E8-9B42-D48E372B892E}" dt="2024-06-17T08:24:47.047" v="35" actId="1076"/>
          <ac:spMkLst>
            <pc:docMk/>
            <pc:sldMk cId="0" sldId="315"/>
            <ac:spMk id="1071" creationId="{00000000-0000-0000-0000-000000000000}"/>
          </ac:spMkLst>
        </pc:spChg>
        <pc:spChg chg="mod">
          <ac:chgData name="Martens Isabaut" userId="e09322b7-9ba5-4ec2-b519-a79663da6881" providerId="ADAL" clId="{AADB221C-F239-41E8-9B42-D48E372B892E}" dt="2024-06-17T08:24:31.723" v="32" actId="14100"/>
          <ac:spMkLst>
            <pc:docMk/>
            <pc:sldMk cId="0" sldId="315"/>
            <ac:spMk id="1072" creationId="{00000000-0000-0000-0000-000000000000}"/>
          </ac:spMkLst>
        </pc:spChg>
        <pc:spChg chg="del mod">
          <ac:chgData name="Martens Isabaut" userId="e09322b7-9ba5-4ec2-b519-a79663da6881" providerId="ADAL" clId="{AADB221C-F239-41E8-9B42-D48E372B892E}" dt="2024-06-17T08:24:44.030" v="34" actId="478"/>
          <ac:spMkLst>
            <pc:docMk/>
            <pc:sldMk cId="0" sldId="315"/>
            <ac:spMk id="1073" creationId="{00000000-0000-0000-0000-000000000000}"/>
          </ac:spMkLst>
        </pc:spChg>
        <pc:spChg chg="ord">
          <ac:chgData name="Martens Isabaut" userId="e09322b7-9ba5-4ec2-b519-a79663da6881" providerId="ADAL" clId="{AADB221C-F239-41E8-9B42-D48E372B892E}" dt="2024-06-17T08:25:28.314" v="56" actId="170"/>
          <ac:spMkLst>
            <pc:docMk/>
            <pc:sldMk cId="0" sldId="315"/>
            <ac:spMk id="1079" creationId="{00000000-0000-0000-0000-000000000000}"/>
          </ac:spMkLst>
        </pc:spChg>
        <pc:cxnChg chg="add mod ord">
          <ac:chgData name="Martens Isabaut" userId="e09322b7-9ba5-4ec2-b519-a79663da6881" providerId="ADAL" clId="{AADB221C-F239-41E8-9B42-D48E372B892E}" dt="2024-06-17T08:25:23.064" v="54" actId="171"/>
          <ac:cxnSpMkLst>
            <pc:docMk/>
            <pc:sldMk cId="0" sldId="315"/>
            <ac:cxnSpMk id="3" creationId="{2D1252D7-E889-D75B-B9CE-FC8A9FCA525F}"/>
          </ac:cxnSpMkLst>
        </pc:cxnChg>
        <pc:cxnChg chg="mod">
          <ac:chgData name="Martens Isabaut" userId="e09322b7-9ba5-4ec2-b519-a79663da6881" providerId="ADAL" clId="{AADB221C-F239-41E8-9B42-D48E372B892E}" dt="2024-06-17T08:24:21.195" v="29" actId="1076"/>
          <ac:cxnSpMkLst>
            <pc:docMk/>
            <pc:sldMk cId="0" sldId="315"/>
            <ac:cxnSpMk id="1052" creationId="{00000000-0000-0000-0000-000000000000}"/>
          </ac:cxnSpMkLst>
        </pc:cxnChg>
      </pc:sldChg>
      <pc:sldChg chg="modCm">
        <pc:chgData name="Martens Isabaut" userId="e09322b7-9ba5-4ec2-b519-a79663da6881" providerId="ADAL" clId="{AADB221C-F239-41E8-9B42-D48E372B892E}" dt="2024-06-17T06:25:19.114" v="25"/>
        <pc:sldMkLst>
          <pc:docMk/>
          <pc:sldMk cId="0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tens Isabaut" userId="e09322b7-9ba5-4ec2-b519-a79663da6881" providerId="ADAL" clId="{AADB221C-F239-41E8-9B42-D48E372B892E}" dt="2024-06-17T06:25:19.114" v="25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</pc226:cmChg>
          </p:ext>
        </pc:extLst>
      </pc:sldChg>
      <pc:sldChg chg="del">
        <pc:chgData name="Martens Isabaut" userId="e09322b7-9ba5-4ec2-b519-a79663da6881" providerId="ADAL" clId="{AADB221C-F239-41E8-9B42-D48E372B892E}" dt="2024-06-17T06:50:27.225" v="27" actId="47"/>
        <pc:sldMkLst>
          <pc:docMk/>
          <pc:sldMk cId="2581553088" sldId="463"/>
        </pc:sldMkLst>
      </pc:sldChg>
      <pc:sldChg chg="modSp mod">
        <pc:chgData name="Martens Isabaut" userId="e09322b7-9ba5-4ec2-b519-a79663da6881" providerId="ADAL" clId="{AADB221C-F239-41E8-9B42-D48E372B892E}" dt="2024-06-17T08:26:35.268" v="74" actId="3626"/>
        <pc:sldMkLst>
          <pc:docMk/>
          <pc:sldMk cId="2935174435" sldId="580"/>
        </pc:sldMkLst>
        <pc:spChg chg="mod">
          <ac:chgData name="Martens Isabaut" userId="e09322b7-9ba5-4ec2-b519-a79663da6881" providerId="ADAL" clId="{AADB221C-F239-41E8-9B42-D48E372B892E}" dt="2024-06-17T08:26:35.268" v="74" actId="3626"/>
          <ac:spMkLst>
            <pc:docMk/>
            <pc:sldMk cId="2935174435" sldId="580"/>
            <ac:spMk id="2106" creationId="{00000000-0000-0000-0000-000000000000}"/>
          </ac:spMkLst>
        </pc:spChg>
        <pc:spChg chg="mod">
          <ac:chgData name="Martens Isabaut" userId="e09322b7-9ba5-4ec2-b519-a79663da6881" providerId="ADAL" clId="{AADB221C-F239-41E8-9B42-D48E372B892E}" dt="2024-06-17T08:26:24.848" v="73" actId="3626"/>
          <ac:spMkLst>
            <pc:docMk/>
            <pc:sldMk cId="2935174435" sldId="580"/>
            <ac:spMk id="2107" creationId="{00000000-0000-0000-0000-000000000000}"/>
          </ac:spMkLst>
        </pc:spChg>
      </pc:sldChg>
      <pc:sldChg chg="del">
        <pc:chgData name="Martens Isabaut" userId="e09322b7-9ba5-4ec2-b519-a79663da6881" providerId="ADAL" clId="{AADB221C-F239-41E8-9B42-D48E372B892E}" dt="2024-06-17T06:50:28.466" v="28" actId="47"/>
        <pc:sldMkLst>
          <pc:docMk/>
          <pc:sldMk cId="4041732677" sldId="584"/>
        </pc:sldMkLst>
      </pc:sldChg>
      <pc:sldChg chg="modSp add mod">
        <pc:chgData name="Martens Isabaut" userId="e09322b7-9ba5-4ec2-b519-a79663da6881" providerId="ADAL" clId="{AADB221C-F239-41E8-9B42-D48E372B892E}" dt="2024-06-12T17:15:52.943" v="11" actId="20577"/>
        <pc:sldMkLst>
          <pc:docMk/>
          <pc:sldMk cId="3082323794" sldId="588"/>
        </pc:sldMkLst>
        <pc:spChg chg="mod">
          <ac:chgData name="Martens Isabaut" userId="e09322b7-9ba5-4ec2-b519-a79663da6881" providerId="ADAL" clId="{AADB221C-F239-41E8-9B42-D48E372B892E}" dt="2024-06-12T17:15:52.943" v="11" actId="20577"/>
          <ac:spMkLst>
            <pc:docMk/>
            <pc:sldMk cId="3082323794" sldId="588"/>
            <ac:spMk id="772" creationId="{00000000-0000-0000-0000-000000000000}"/>
          </ac:spMkLst>
        </pc:spChg>
      </pc:sldChg>
      <pc:sldChg chg="modSp add mod">
        <pc:chgData name="Martens Isabaut" userId="e09322b7-9ba5-4ec2-b519-a79663da6881" providerId="ADAL" clId="{AADB221C-F239-41E8-9B42-D48E372B892E}" dt="2024-06-12T17:15:58.459" v="22" actId="20577"/>
        <pc:sldMkLst>
          <pc:docMk/>
          <pc:sldMk cId="635899562" sldId="589"/>
        </pc:sldMkLst>
        <pc:spChg chg="mod">
          <ac:chgData name="Martens Isabaut" userId="e09322b7-9ba5-4ec2-b519-a79663da6881" providerId="ADAL" clId="{AADB221C-F239-41E8-9B42-D48E372B892E}" dt="2024-06-12T17:15:58.459" v="22" actId="20577"/>
          <ac:spMkLst>
            <pc:docMk/>
            <pc:sldMk cId="635899562" sldId="589"/>
            <ac:spMk id="772" creationId="{00000000-0000-0000-0000-000000000000}"/>
          </ac:spMkLst>
        </pc:spChg>
      </pc:sldChg>
    </pc:docChg>
  </pc:docChgLst>
  <pc:docChgLst>
    <pc:chgData name="Verbeeck William" userId="S::william.verbeeck@vlaanderen.be::9b98557d-4638-497e-9b40-4f2c2b1c3415" providerId="AD" clId="Web-{A94D1027-1729-58DE-F890-92DD5AC3BF72}"/>
    <pc:docChg chg="addSld delSld modSld">
      <pc:chgData name="Verbeeck William" userId="S::william.verbeeck@vlaanderen.be::9b98557d-4638-497e-9b40-4f2c2b1c3415" providerId="AD" clId="Web-{A94D1027-1729-58DE-F890-92DD5AC3BF72}" dt="2024-03-27T08:12:57.944" v="6" actId="14100"/>
      <pc:docMkLst>
        <pc:docMk/>
      </pc:docMkLst>
      <pc:sldChg chg="del">
        <pc:chgData name="Verbeeck William" userId="S::william.verbeeck@vlaanderen.be::9b98557d-4638-497e-9b40-4f2c2b1c3415" providerId="AD" clId="Web-{A94D1027-1729-58DE-F890-92DD5AC3BF72}" dt="2024-03-27T08:12:39.287" v="2"/>
        <pc:sldMkLst>
          <pc:docMk/>
          <pc:sldMk cId="0" sldId="257"/>
        </pc:sldMkLst>
      </pc:sldChg>
      <pc:sldChg chg="del">
        <pc:chgData name="Verbeeck William" userId="S::william.verbeeck@vlaanderen.be::9b98557d-4638-497e-9b40-4f2c2b1c3415" providerId="AD" clId="Web-{A94D1027-1729-58DE-F890-92DD5AC3BF72}" dt="2024-03-27T08:11:57.864" v="0"/>
        <pc:sldMkLst>
          <pc:docMk/>
          <pc:sldMk cId="0" sldId="258"/>
        </pc:sldMkLst>
      </pc:sldChg>
      <pc:sldChg chg="modSp add">
        <pc:chgData name="Verbeeck William" userId="S::william.verbeeck@vlaanderen.be::9b98557d-4638-497e-9b40-4f2c2b1c3415" providerId="AD" clId="Web-{A94D1027-1729-58DE-F890-92DD5AC3BF72}" dt="2024-03-27T08:12:57.944" v="6" actId="14100"/>
        <pc:sldMkLst>
          <pc:docMk/>
          <pc:sldMk cId="4283180342" sldId="452"/>
        </pc:sldMkLst>
        <pc:spChg chg="mod">
          <ac:chgData name="Verbeeck William" userId="S::william.verbeeck@vlaanderen.be::9b98557d-4638-497e-9b40-4f2c2b1c3415" providerId="AD" clId="Web-{A94D1027-1729-58DE-F890-92DD5AC3BF72}" dt="2024-03-27T08:12:57.944" v="6" actId="14100"/>
          <ac:spMkLst>
            <pc:docMk/>
            <pc:sldMk cId="4283180342" sldId="452"/>
            <ac:spMk id="234" creationId="{00000000-0000-0000-0000-000000000000}"/>
          </ac:spMkLst>
        </pc:spChg>
      </pc:sldChg>
    </pc:docChg>
  </pc:docChgLst>
  <pc:docChgLst>
    <pc:chgData name="Verbeeck William" userId="9b98557d-4638-497e-9b40-4f2c2b1c3415" providerId="ADAL" clId="{204AF4BD-14E6-4A74-81B6-6F80D628021D}"/>
    <pc:docChg chg="undo custSel addSld delSld modSld sldOrd">
      <pc:chgData name="Verbeeck William" userId="9b98557d-4638-497e-9b40-4f2c2b1c3415" providerId="ADAL" clId="{204AF4BD-14E6-4A74-81B6-6F80D628021D}" dt="2024-05-03T12:14:04.793" v="1348" actId="1076"/>
      <pc:docMkLst>
        <pc:docMk/>
      </pc:docMkLst>
      <pc:sldChg chg="add">
        <pc:chgData name="Verbeeck William" userId="9b98557d-4638-497e-9b40-4f2c2b1c3415" providerId="ADAL" clId="{204AF4BD-14E6-4A74-81B6-6F80D628021D}" dt="2024-05-02T13:17:43.579" v="1304"/>
        <pc:sldMkLst>
          <pc:docMk/>
          <pc:sldMk cId="0" sldId="257"/>
        </pc:sldMkLst>
      </pc:sldChg>
      <pc:sldChg chg="add">
        <pc:chgData name="Verbeeck William" userId="9b98557d-4638-497e-9b40-4f2c2b1c3415" providerId="ADAL" clId="{204AF4BD-14E6-4A74-81B6-6F80D628021D}" dt="2024-05-02T13:17:51.254" v="1305"/>
        <pc:sldMkLst>
          <pc:docMk/>
          <pc:sldMk cId="0" sldId="258"/>
        </pc:sldMkLst>
      </pc:sldChg>
      <pc:sldChg chg="addSp modSp mod">
        <pc:chgData name="Verbeeck William" userId="9b98557d-4638-497e-9b40-4f2c2b1c3415" providerId="ADAL" clId="{204AF4BD-14E6-4A74-81B6-6F80D628021D}" dt="2024-04-25T14:15:30.954" v="703" actId="1076"/>
        <pc:sldMkLst>
          <pc:docMk/>
          <pc:sldMk cId="0" sldId="259"/>
        </pc:sldMkLst>
        <pc:spChg chg="mod">
          <ac:chgData name="Verbeeck William" userId="9b98557d-4638-497e-9b40-4f2c2b1c3415" providerId="ADAL" clId="{204AF4BD-14E6-4A74-81B6-6F80D628021D}" dt="2024-04-25T13:23:26.291" v="651" actId="6549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4.573" v="700" actId="164"/>
          <ac:spMkLst>
            <pc:docMk/>
            <pc:sldMk cId="0" sldId="259"/>
            <ac:spMk id="388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8.149" v="701" actId="164"/>
          <ac:spMkLst>
            <pc:docMk/>
            <pc:sldMk cId="0" sldId="259"/>
            <ac:spMk id="389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2.341" v="699" actId="164"/>
          <ac:spMkLst>
            <pc:docMk/>
            <pc:sldMk cId="0" sldId="259"/>
            <ac:spMk id="398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2.341" v="699" actId="164"/>
          <ac:spMkLst>
            <pc:docMk/>
            <pc:sldMk cId="0" sldId="259"/>
            <ac:spMk id="399" creationId="{00000000-0000-0000-0000-000000000000}"/>
          </ac:spMkLst>
        </pc:spChg>
        <pc:grpChg chg="add mod">
          <ac:chgData name="Verbeeck William" userId="9b98557d-4638-497e-9b40-4f2c2b1c3415" providerId="ADAL" clId="{204AF4BD-14E6-4A74-81B6-6F80D628021D}" dt="2024-04-25T14:15:30.954" v="703" actId="1076"/>
          <ac:grpSpMkLst>
            <pc:docMk/>
            <pc:sldMk cId="0" sldId="259"/>
            <ac:grpSpMk id="2" creationId="{D10AE473-FAFB-596D-BD1B-6F3280510333}"/>
          </ac:grpSpMkLst>
        </pc:grpChg>
        <pc:grpChg chg="add mod">
          <ac:chgData name="Verbeeck William" userId="9b98557d-4638-497e-9b40-4f2c2b1c3415" providerId="ADAL" clId="{204AF4BD-14E6-4A74-81B6-6F80D628021D}" dt="2024-04-25T14:15:30.954" v="703" actId="1076"/>
          <ac:grpSpMkLst>
            <pc:docMk/>
            <pc:sldMk cId="0" sldId="259"/>
            <ac:grpSpMk id="3" creationId="{33364463-06D4-1F51-427F-EC5F578AA7CD}"/>
          </ac:grpSpMkLst>
        </pc:grpChg>
        <pc:grpChg chg="add mod">
          <ac:chgData name="Verbeeck William" userId="9b98557d-4638-497e-9b40-4f2c2b1c3415" providerId="ADAL" clId="{204AF4BD-14E6-4A74-81B6-6F80D628021D}" dt="2024-04-25T14:15:30.954" v="703" actId="1076"/>
          <ac:grpSpMkLst>
            <pc:docMk/>
            <pc:sldMk cId="0" sldId="259"/>
            <ac:grpSpMk id="4" creationId="{ECB625E4-F86D-ED15-6525-6674A9E3B382}"/>
          </ac:grpSpMkLst>
        </pc:grpChg>
        <pc:grpChg chg="mod">
          <ac:chgData name="Verbeeck William" userId="9b98557d-4638-497e-9b40-4f2c2b1c3415" providerId="ADAL" clId="{204AF4BD-14E6-4A74-81B6-6F80D628021D}" dt="2024-04-25T14:15:04.573" v="700" actId="164"/>
          <ac:grpSpMkLst>
            <pc:docMk/>
            <pc:sldMk cId="0" sldId="259"/>
            <ac:grpSpMk id="390" creationId="{00000000-0000-0000-0000-000000000000}"/>
          </ac:grpSpMkLst>
        </pc:grpChg>
        <pc:grpChg chg="mod">
          <ac:chgData name="Verbeeck William" userId="9b98557d-4638-497e-9b40-4f2c2b1c3415" providerId="ADAL" clId="{204AF4BD-14E6-4A74-81B6-6F80D628021D}" dt="2024-04-25T14:15:08.149" v="701" actId="164"/>
          <ac:grpSpMkLst>
            <pc:docMk/>
            <pc:sldMk cId="0" sldId="259"/>
            <ac:grpSpMk id="394" creationId="{00000000-0000-0000-0000-000000000000}"/>
          </ac:grpSpMkLst>
        </pc:grpChg>
      </pc:sldChg>
      <pc:sldChg chg="modSp mod">
        <pc:chgData name="Verbeeck William" userId="9b98557d-4638-497e-9b40-4f2c2b1c3415" providerId="ADAL" clId="{204AF4BD-14E6-4A74-81B6-6F80D628021D}" dt="2024-04-25T12:36:13.413" v="77" actId="20577"/>
        <pc:sldMkLst>
          <pc:docMk/>
          <pc:sldMk cId="0" sldId="260"/>
        </pc:sldMkLst>
        <pc:graphicFrameChg chg="mod modGraphic">
          <ac:chgData name="Verbeeck William" userId="9b98557d-4638-497e-9b40-4f2c2b1c3415" providerId="ADAL" clId="{204AF4BD-14E6-4A74-81B6-6F80D628021D}" dt="2024-04-25T12:36:13.413" v="77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 ord modShow">
        <pc:chgData name="Verbeeck William" userId="9b98557d-4638-497e-9b40-4f2c2b1c3415" providerId="ADAL" clId="{204AF4BD-14E6-4A74-81B6-6F80D628021D}" dt="2024-04-26T08:44:11.883" v="1285" actId="729"/>
        <pc:sldMkLst>
          <pc:docMk/>
          <pc:sldMk cId="0" sldId="292"/>
        </pc:sldMkLst>
      </pc:sldChg>
      <pc:sldChg chg="ord">
        <pc:chgData name="Verbeeck William" userId="9b98557d-4638-497e-9b40-4f2c2b1c3415" providerId="ADAL" clId="{204AF4BD-14E6-4A74-81B6-6F80D628021D}" dt="2024-05-02T13:50:57.453" v="1333"/>
        <pc:sldMkLst>
          <pc:docMk/>
          <pc:sldMk cId="0" sldId="297"/>
        </pc:sldMkLst>
      </pc:sldChg>
      <pc:sldChg chg="modSp mod">
        <pc:chgData name="Verbeeck William" userId="9b98557d-4638-497e-9b40-4f2c2b1c3415" providerId="ADAL" clId="{204AF4BD-14E6-4A74-81B6-6F80D628021D}" dt="2024-04-25T12:37:39.674" v="134" actId="20577"/>
        <pc:sldMkLst>
          <pc:docMk/>
          <pc:sldMk cId="0" sldId="304"/>
        </pc:sldMkLst>
        <pc:spChg chg="mod">
          <ac:chgData name="Verbeeck William" userId="9b98557d-4638-497e-9b40-4f2c2b1c3415" providerId="ADAL" clId="{204AF4BD-14E6-4A74-81B6-6F80D628021D}" dt="2024-04-25T12:37:39.674" v="134" actId="20577"/>
          <ac:spMkLst>
            <pc:docMk/>
            <pc:sldMk cId="0" sldId="304"/>
            <ac:spMk id="772" creationId="{00000000-0000-0000-0000-000000000000}"/>
          </ac:spMkLst>
        </pc:spChg>
      </pc:sldChg>
      <pc:sldChg chg="addCm">
        <pc:chgData name="Verbeeck William" userId="9b98557d-4638-497e-9b40-4f2c2b1c3415" providerId="ADAL" clId="{204AF4BD-14E6-4A74-81B6-6F80D628021D}" dt="2024-04-25T12:54:13.475" v="329"/>
        <pc:sldMkLst>
          <pc:docMk/>
          <pc:sldMk cId="2029094960" sldId="3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beeck William" userId="9b98557d-4638-497e-9b40-4f2c2b1c3415" providerId="ADAL" clId="{204AF4BD-14E6-4A74-81B6-6F80D628021D}" dt="2024-04-25T12:54:13.475" v="329"/>
              <pc2:cmMkLst xmlns:pc2="http://schemas.microsoft.com/office/powerpoint/2019/9/main/command">
                <pc:docMk/>
                <pc:sldMk cId="2029094960" sldId="309"/>
                <pc2:cmMk id="{1D2BD271-D611-4117-BF4F-64D0D0D7C0AC}"/>
              </pc2:cmMkLst>
            </pc226:cmChg>
          </p:ext>
        </pc:extLst>
      </pc:sldChg>
      <pc:sldChg chg="modSp mod">
        <pc:chgData name="Verbeeck William" userId="9b98557d-4638-497e-9b40-4f2c2b1c3415" providerId="ADAL" clId="{204AF4BD-14E6-4A74-81B6-6F80D628021D}" dt="2024-04-25T12:39:58.657" v="161" actId="1076"/>
        <pc:sldMkLst>
          <pc:docMk/>
          <pc:sldMk cId="0" sldId="315"/>
        </pc:sldMkLst>
        <pc:spChg chg="mod">
          <ac:chgData name="Verbeeck William" userId="9b98557d-4638-497e-9b40-4f2c2b1c3415" providerId="ADAL" clId="{204AF4BD-14E6-4A74-81B6-6F80D628021D}" dt="2024-04-25T12:39:55.463" v="160" actId="14100"/>
          <ac:spMkLst>
            <pc:docMk/>
            <pc:sldMk cId="0" sldId="315"/>
            <ac:spMk id="1068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9:45.576" v="158" actId="108"/>
          <ac:spMkLst>
            <pc:docMk/>
            <pc:sldMk cId="0" sldId="315"/>
            <ac:spMk id="1069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9:58.657" v="161" actId="1076"/>
          <ac:spMkLst>
            <pc:docMk/>
            <pc:sldMk cId="0" sldId="315"/>
            <ac:spMk id="1077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9:29.883" v="155" actId="20577"/>
          <ac:spMkLst>
            <pc:docMk/>
            <pc:sldMk cId="0" sldId="315"/>
            <ac:spMk id="1081" creationId="{00000000-0000-0000-0000-000000000000}"/>
          </ac:spMkLst>
        </pc:spChg>
      </pc:sldChg>
      <pc:sldChg chg="modSp mod">
        <pc:chgData name="Verbeeck William" userId="9b98557d-4638-497e-9b40-4f2c2b1c3415" providerId="ADAL" clId="{204AF4BD-14E6-4A74-81B6-6F80D628021D}" dt="2024-05-02T13:51:43.096" v="1346" actId="20577"/>
        <pc:sldMkLst>
          <pc:docMk/>
          <pc:sldMk cId="0" sldId="327"/>
        </pc:sldMkLst>
        <pc:spChg chg="mod">
          <ac:chgData name="Verbeeck William" userId="9b98557d-4638-497e-9b40-4f2c2b1c3415" providerId="ADAL" clId="{204AF4BD-14E6-4A74-81B6-6F80D628021D}" dt="2024-04-25T12:38:01.706" v="141" actId="20577"/>
          <ac:spMkLst>
            <pc:docMk/>
            <pc:sldMk cId="0" sldId="327"/>
            <ac:spMk id="3616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5-02T13:51:30.184" v="1345" actId="20577"/>
          <ac:spMkLst>
            <pc:docMk/>
            <pc:sldMk cId="0" sldId="327"/>
            <ac:spMk id="3619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5-02T13:51:43.096" v="1346" actId="20577"/>
          <ac:spMkLst>
            <pc:docMk/>
            <pc:sldMk cId="0" sldId="327"/>
            <ac:spMk id="3621" creationId="{00000000-0000-0000-0000-000000000000}"/>
          </ac:spMkLst>
        </pc:spChg>
      </pc:sldChg>
      <pc:sldChg chg="modSp mod">
        <pc:chgData name="Verbeeck William" userId="9b98557d-4638-497e-9b40-4f2c2b1c3415" providerId="ADAL" clId="{204AF4BD-14E6-4A74-81B6-6F80D628021D}" dt="2024-04-25T12:36:36.234" v="105" actId="20577"/>
        <pc:sldMkLst>
          <pc:docMk/>
          <pc:sldMk cId="0" sldId="332"/>
        </pc:sldMkLst>
        <pc:spChg chg="mod">
          <ac:chgData name="Verbeeck William" userId="9b98557d-4638-497e-9b40-4f2c2b1c3415" providerId="ADAL" clId="{204AF4BD-14E6-4A74-81B6-6F80D628021D}" dt="2024-04-25T12:30:26.427" v="1" actId="20577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6:36.234" v="105" actId="20577"/>
          <ac:spMkLst>
            <pc:docMk/>
            <pc:sldMk cId="0" sldId="332"/>
            <ac:spMk id="177" creationId="{00000000-0000-0000-0000-000000000000}"/>
          </ac:spMkLst>
        </pc:spChg>
      </pc:sldChg>
      <pc:sldChg chg="addSp delSp modSp mod addCm modNotesTx">
        <pc:chgData name="Verbeeck William" userId="9b98557d-4638-497e-9b40-4f2c2b1c3415" providerId="ADAL" clId="{204AF4BD-14E6-4A74-81B6-6F80D628021D}" dt="2024-05-02T13:21:09.991" v="1331"/>
        <pc:sldMkLst>
          <pc:docMk/>
          <pc:sldMk cId="0" sldId="441"/>
        </pc:sldMkLst>
        <pc:spChg chg="mod">
          <ac:chgData name="Verbeeck William" userId="9b98557d-4638-497e-9b40-4f2c2b1c3415" providerId="ADAL" clId="{204AF4BD-14E6-4A74-81B6-6F80D628021D}" dt="2024-05-02T13:18:33.360" v="1313" actId="164"/>
          <ac:spMkLst>
            <pc:docMk/>
            <pc:sldMk cId="0" sldId="441"/>
            <ac:spMk id="265" creationId="{00000000-0000-0000-0000-000000000000}"/>
          </ac:spMkLst>
        </pc:spChg>
        <pc:grpChg chg="add mod">
          <ac:chgData name="Verbeeck William" userId="9b98557d-4638-497e-9b40-4f2c2b1c3415" providerId="ADAL" clId="{204AF4BD-14E6-4A74-81B6-6F80D628021D}" dt="2024-05-02T13:18:49.659" v="1317" actId="1076"/>
          <ac:grpSpMkLst>
            <pc:docMk/>
            <pc:sldMk cId="0" sldId="441"/>
            <ac:grpSpMk id="3" creationId="{AC29B125-E049-397F-94F2-F3C888F7BE01}"/>
          </ac:grpSpMkLst>
        </pc:grpChg>
        <pc:picChg chg="add mod">
          <ac:chgData name="Verbeeck William" userId="9b98557d-4638-497e-9b40-4f2c2b1c3415" providerId="ADAL" clId="{204AF4BD-14E6-4A74-81B6-6F80D628021D}" dt="2024-05-02T13:18:37.624" v="1315" actId="1076"/>
          <ac:picMkLst>
            <pc:docMk/>
            <pc:sldMk cId="0" sldId="441"/>
            <ac:picMk id="2" creationId="{EB37B2DA-38F1-A697-298B-04FC8C9DE4A1}"/>
          </ac:picMkLst>
        </pc:picChg>
        <pc:picChg chg="del">
          <ac:chgData name="Verbeeck William" userId="9b98557d-4638-497e-9b40-4f2c2b1c3415" providerId="ADAL" clId="{204AF4BD-14E6-4A74-81B6-6F80D628021D}" dt="2024-05-02T13:18:07.609" v="1306" actId="478"/>
          <ac:picMkLst>
            <pc:docMk/>
            <pc:sldMk cId="0" sldId="441"/>
            <ac:picMk id="251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52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53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54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5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6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7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8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9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60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61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62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63" creationId="{00000000-0000-0000-0000-000000000000}"/>
          </ac:picMkLst>
        </pc:picChg>
        <pc:picChg chg="mod">
          <ac:chgData name="Verbeeck William" userId="9b98557d-4638-497e-9b40-4f2c2b1c3415" providerId="ADAL" clId="{204AF4BD-14E6-4A74-81B6-6F80D628021D}" dt="2024-05-02T13:18:33.360" v="1313" actId="164"/>
          <ac:picMkLst>
            <pc:docMk/>
            <pc:sldMk cId="0" sldId="441"/>
            <ac:picMk id="264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beeck William" userId="9b98557d-4638-497e-9b40-4f2c2b1c3415" providerId="ADAL" clId="{204AF4BD-14E6-4A74-81B6-6F80D628021D}" dt="2024-04-25T13:24:05.766" v="692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</pc226:cmChg>
          </p:ext>
        </pc:extLst>
      </pc:sldChg>
      <pc:sldChg chg="modSp mod">
        <pc:chgData name="Verbeeck William" userId="9b98557d-4638-497e-9b40-4f2c2b1c3415" providerId="ADAL" clId="{204AF4BD-14E6-4A74-81B6-6F80D628021D}" dt="2024-04-25T12:37:02.211" v="126" actId="20577"/>
        <pc:sldMkLst>
          <pc:docMk/>
          <pc:sldMk cId="198190229" sldId="461"/>
        </pc:sldMkLst>
        <pc:spChg chg="mod">
          <ac:chgData name="Verbeeck William" userId="9b98557d-4638-497e-9b40-4f2c2b1c3415" providerId="ADAL" clId="{204AF4BD-14E6-4A74-81B6-6F80D628021D}" dt="2024-04-25T12:37:02.211" v="126" actId="20577"/>
          <ac:spMkLst>
            <pc:docMk/>
            <pc:sldMk cId="198190229" sldId="461"/>
            <ac:spMk id="431" creationId="{00000000-0000-0000-0000-000000000000}"/>
          </ac:spMkLst>
        </pc:spChg>
      </pc:sldChg>
      <pc:sldChg chg="addSp delSp modSp mod">
        <pc:chgData name="Verbeeck William" userId="9b98557d-4638-497e-9b40-4f2c2b1c3415" providerId="ADAL" clId="{204AF4BD-14E6-4A74-81B6-6F80D628021D}" dt="2024-04-25T15:14:56.482" v="717" actId="20577"/>
        <pc:sldMkLst>
          <pc:docMk/>
          <pc:sldMk cId="3658881888" sldId="462"/>
        </pc:sldMkLst>
        <pc:spChg chg="add mod topLvl">
          <ac:chgData name="Verbeeck William" userId="9b98557d-4638-497e-9b40-4f2c2b1c3415" providerId="ADAL" clId="{204AF4BD-14E6-4A74-81B6-6F80D628021D}" dt="2024-04-25T13:18:15.147" v="445" actId="164"/>
          <ac:spMkLst>
            <pc:docMk/>
            <pc:sldMk cId="3658881888" sldId="462"/>
            <ac:spMk id="5" creationId="{CABB657C-D49F-71B8-F7E9-3F01145788EC}"/>
          </ac:spMkLst>
        </pc:spChg>
        <pc:spChg chg="add mod ord topLvl">
          <ac:chgData name="Verbeeck William" userId="9b98557d-4638-497e-9b40-4f2c2b1c3415" providerId="ADAL" clId="{204AF4BD-14E6-4A74-81B6-6F80D628021D}" dt="2024-04-25T13:18:15.147" v="445" actId="164"/>
          <ac:spMkLst>
            <pc:docMk/>
            <pc:sldMk cId="3658881888" sldId="462"/>
            <ac:spMk id="6" creationId="{7A81C07A-3A20-F1A2-B8AE-A917B29DE4B3}"/>
          </ac:spMkLst>
        </pc:spChg>
        <pc:spChg chg="add mod ord">
          <ac:chgData name="Verbeeck William" userId="9b98557d-4638-497e-9b40-4f2c2b1c3415" providerId="ADAL" clId="{204AF4BD-14E6-4A74-81B6-6F80D628021D}" dt="2024-04-25T13:18:11.875" v="444" actId="164"/>
          <ac:spMkLst>
            <pc:docMk/>
            <pc:sldMk cId="3658881888" sldId="462"/>
            <ac:spMk id="8" creationId="{45026A16-FC61-B3A8-F703-AB86884A0F6C}"/>
          </ac:spMkLst>
        </pc:spChg>
        <pc:spChg chg="mod">
          <ac:chgData name="Verbeeck William" userId="9b98557d-4638-497e-9b40-4f2c2b1c3415" providerId="ADAL" clId="{204AF4BD-14E6-4A74-81B6-6F80D628021D}" dt="2024-04-25T15:14:56.482" v="717" actId="20577"/>
          <ac:spMkLst>
            <pc:docMk/>
            <pc:sldMk cId="3658881888" sldId="462"/>
            <ac:spMk id="438" creationId="{00000000-0000-0000-0000-000000000000}"/>
          </ac:spMkLst>
        </pc:spChg>
        <pc:spChg chg="del mod">
          <ac:chgData name="Verbeeck William" userId="9b98557d-4638-497e-9b40-4f2c2b1c3415" providerId="ADAL" clId="{204AF4BD-14E6-4A74-81B6-6F80D628021D}" dt="2024-04-25T13:11:59.550" v="390" actId="478"/>
          <ac:spMkLst>
            <pc:docMk/>
            <pc:sldMk cId="3658881888" sldId="462"/>
            <ac:spMk id="439" creationId="{00000000-0000-0000-0000-000000000000}"/>
          </ac:spMkLst>
        </pc:spChg>
        <pc:grpChg chg="add del mod">
          <ac:chgData name="Verbeeck William" userId="9b98557d-4638-497e-9b40-4f2c2b1c3415" providerId="ADAL" clId="{204AF4BD-14E6-4A74-81B6-6F80D628021D}" dt="2024-04-25T13:17:44.897" v="438" actId="165"/>
          <ac:grpSpMkLst>
            <pc:docMk/>
            <pc:sldMk cId="3658881888" sldId="462"/>
            <ac:grpSpMk id="7" creationId="{88519049-065A-F081-3288-9E089E494558}"/>
          </ac:grpSpMkLst>
        </pc:grpChg>
        <pc:grpChg chg="add mod">
          <ac:chgData name="Verbeeck William" userId="9b98557d-4638-497e-9b40-4f2c2b1c3415" providerId="ADAL" clId="{204AF4BD-14E6-4A74-81B6-6F80D628021D}" dt="2024-04-25T13:22:21.100" v="530" actId="554"/>
          <ac:grpSpMkLst>
            <pc:docMk/>
            <pc:sldMk cId="3658881888" sldId="462"/>
            <ac:grpSpMk id="9" creationId="{8221C646-FA18-7246-14DE-871550941830}"/>
          </ac:grpSpMkLst>
        </pc:grpChg>
        <pc:grpChg chg="add mod">
          <ac:chgData name="Verbeeck William" userId="9b98557d-4638-497e-9b40-4f2c2b1c3415" providerId="ADAL" clId="{204AF4BD-14E6-4A74-81B6-6F80D628021D}" dt="2024-04-25T13:22:21.100" v="530" actId="554"/>
          <ac:grpSpMkLst>
            <pc:docMk/>
            <pc:sldMk cId="3658881888" sldId="462"/>
            <ac:grpSpMk id="10" creationId="{F58C49BC-6772-FFB5-FBED-E9D2E187B042}"/>
          </ac:grpSpMkLst>
        </pc:grpChg>
        <pc:graphicFrameChg chg="add mod topLvl">
          <ac:chgData name="Verbeeck William" userId="9b98557d-4638-497e-9b40-4f2c2b1c3415" providerId="ADAL" clId="{204AF4BD-14E6-4A74-81B6-6F80D628021D}" dt="2024-04-25T13:18:15.147" v="445" actId="164"/>
          <ac:graphicFrameMkLst>
            <pc:docMk/>
            <pc:sldMk cId="3658881888" sldId="462"/>
            <ac:graphicFrameMk id="4" creationId="{93870B4E-7D43-67A3-D73A-671DDC4093DA}"/>
          </ac:graphicFrameMkLst>
        </pc:graphicFrameChg>
        <pc:picChg chg="add del mod">
          <ac:chgData name="Verbeeck William" userId="9b98557d-4638-497e-9b40-4f2c2b1c3415" providerId="ADAL" clId="{204AF4BD-14E6-4A74-81B6-6F80D628021D}" dt="2024-04-25T13:11:56.287" v="389" actId="478"/>
          <ac:picMkLst>
            <pc:docMk/>
            <pc:sldMk cId="3658881888" sldId="462"/>
            <ac:picMk id="3" creationId="{0DA2AF6C-B2AA-BA37-C96E-85850AADC634}"/>
          </ac:picMkLst>
        </pc:picChg>
        <pc:picChg chg="mod">
          <ac:chgData name="Verbeeck William" userId="9b98557d-4638-497e-9b40-4f2c2b1c3415" providerId="ADAL" clId="{204AF4BD-14E6-4A74-81B6-6F80D628021D}" dt="2024-04-25T13:22:13.295" v="529" actId="14100"/>
          <ac:picMkLst>
            <pc:docMk/>
            <pc:sldMk cId="3658881888" sldId="462"/>
            <ac:picMk id="440" creationId="{00000000-0000-0000-0000-000000000000}"/>
          </ac:picMkLst>
        </pc:picChg>
        <pc:picChg chg="del mod">
          <ac:chgData name="Verbeeck William" userId="9b98557d-4638-497e-9b40-4f2c2b1c3415" providerId="ADAL" clId="{204AF4BD-14E6-4A74-81B6-6F80D628021D}" dt="2024-04-25T13:11:06.597" v="380" actId="478"/>
          <ac:picMkLst>
            <pc:docMk/>
            <pc:sldMk cId="3658881888" sldId="462"/>
            <ac:picMk id="441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4-25T12:45:42.541" v="174" actId="478"/>
          <ac:picMkLst>
            <pc:docMk/>
            <pc:sldMk cId="3658881888" sldId="462"/>
            <ac:picMk id="2050" creationId="{6F697B47-70C9-2433-0F90-885FBCD88C35}"/>
          </ac:picMkLst>
        </pc:picChg>
        <pc:picChg chg="del">
          <ac:chgData name="Verbeeck William" userId="9b98557d-4638-497e-9b40-4f2c2b1c3415" providerId="ADAL" clId="{204AF4BD-14E6-4A74-81B6-6F80D628021D}" dt="2024-04-25T12:45:43.345" v="175" actId="478"/>
          <ac:picMkLst>
            <pc:docMk/>
            <pc:sldMk cId="3658881888" sldId="462"/>
            <ac:picMk id="2051" creationId="{D66E4166-C009-EF66-A027-C613CBEA2220}"/>
          </ac:picMkLst>
        </pc:picChg>
        <pc:picChg chg="del">
          <ac:chgData name="Verbeeck William" userId="9b98557d-4638-497e-9b40-4f2c2b1c3415" providerId="ADAL" clId="{204AF4BD-14E6-4A74-81B6-6F80D628021D}" dt="2024-04-25T12:45:43.779" v="176" actId="478"/>
          <ac:picMkLst>
            <pc:docMk/>
            <pc:sldMk cId="3658881888" sldId="462"/>
            <ac:picMk id="2052" creationId="{80C72E9C-155A-E10E-47F3-6CDA7BFF43BE}"/>
          </ac:picMkLst>
        </pc:picChg>
      </pc:sldChg>
      <pc:sldChg chg="addSp delSp modSp mod modShow">
        <pc:chgData name="Verbeeck William" userId="9b98557d-4638-497e-9b40-4f2c2b1c3415" providerId="ADAL" clId="{204AF4BD-14E6-4A74-81B6-6F80D628021D}" dt="2024-05-02T14:59:01.696" v="1347" actId="1076"/>
        <pc:sldMkLst>
          <pc:docMk/>
          <pc:sldMk cId="2581553088" sldId="463"/>
        </pc:sldMkLst>
        <pc:spChg chg="add mod">
          <ac:chgData name="Verbeeck William" userId="9b98557d-4638-497e-9b40-4f2c2b1c3415" providerId="ADAL" clId="{204AF4BD-14E6-4A74-81B6-6F80D628021D}" dt="2024-05-02T14:59:01.696" v="1347" actId="1076"/>
          <ac:spMkLst>
            <pc:docMk/>
            <pc:sldMk cId="2581553088" sldId="463"/>
            <ac:spMk id="2" creationId="{3F907A23-CFC1-5858-92BF-3D9E31CEF0D8}"/>
          </ac:spMkLst>
        </pc:spChg>
        <pc:spChg chg="del mod">
          <ac:chgData name="Verbeeck William" userId="9b98557d-4638-497e-9b40-4f2c2b1c3415" providerId="ADAL" clId="{204AF4BD-14E6-4A74-81B6-6F80D628021D}" dt="2024-04-25T15:15:49.905" v="741"/>
          <ac:spMkLst>
            <pc:docMk/>
            <pc:sldMk cId="2581553088" sldId="463"/>
            <ac:spMk id="3" creationId="{82294B41-0535-92A2-41F8-F87244E66B41}"/>
          </ac:spMkLst>
        </pc:spChg>
        <pc:spChg chg="add mod">
          <ac:chgData name="Verbeeck William" userId="9b98557d-4638-497e-9b40-4f2c2b1c3415" providerId="ADAL" clId="{204AF4BD-14E6-4A74-81B6-6F80D628021D}" dt="2024-05-02T14:59:01.696" v="1347" actId="1076"/>
          <ac:spMkLst>
            <pc:docMk/>
            <pc:sldMk cId="2581553088" sldId="463"/>
            <ac:spMk id="4" creationId="{5D6EEE08-7770-49D6-4993-251AD4BB6245}"/>
          </ac:spMkLst>
        </pc:spChg>
        <pc:spChg chg="add mod">
          <ac:chgData name="Verbeeck William" userId="9b98557d-4638-497e-9b40-4f2c2b1c3415" providerId="ADAL" clId="{204AF4BD-14E6-4A74-81B6-6F80D628021D}" dt="2024-05-02T14:59:01.696" v="1347" actId="1076"/>
          <ac:spMkLst>
            <pc:docMk/>
            <pc:sldMk cId="2581553088" sldId="463"/>
            <ac:spMk id="5" creationId="{7AFA1768-32FB-5697-9F8F-E5F3F6B49F0A}"/>
          </ac:spMkLst>
        </pc:spChg>
        <pc:spChg chg="add mod">
          <ac:chgData name="Verbeeck William" userId="9b98557d-4638-497e-9b40-4f2c2b1c3415" providerId="ADAL" clId="{204AF4BD-14E6-4A74-81B6-6F80D628021D}" dt="2024-04-25T18:14:45.612" v="1272" actId="13822"/>
          <ac:spMkLst>
            <pc:docMk/>
            <pc:sldMk cId="2581553088" sldId="463"/>
            <ac:spMk id="6" creationId="{103F0FB1-27AE-D2AE-01EE-0F0EA3556A06}"/>
          </ac:spMkLst>
        </pc:spChg>
        <pc:spChg chg="add mod">
          <ac:chgData name="Verbeeck William" userId="9b98557d-4638-497e-9b40-4f2c2b1c3415" providerId="ADAL" clId="{204AF4BD-14E6-4A74-81B6-6F80D628021D}" dt="2024-04-25T18:15:16.302" v="1284" actId="13822"/>
          <ac:spMkLst>
            <pc:docMk/>
            <pc:sldMk cId="2581553088" sldId="463"/>
            <ac:spMk id="7" creationId="{BBD314FE-6800-1D70-FDEB-3D494F2FB7E1}"/>
          </ac:spMkLst>
        </pc:spChg>
        <pc:spChg chg="mod">
          <ac:chgData name="Verbeeck William" userId="9b98557d-4638-497e-9b40-4f2c2b1c3415" providerId="ADAL" clId="{204AF4BD-14E6-4A74-81B6-6F80D628021D}" dt="2024-04-25T12:45:13.665" v="172" actId="108"/>
          <ac:spMkLst>
            <pc:docMk/>
            <pc:sldMk cId="2581553088" sldId="463"/>
            <ac:spMk id="586" creationId="{00000000-0000-0000-0000-000000000000}"/>
          </ac:spMkLst>
        </pc:spChg>
      </pc:sldChg>
      <pc:sldChg chg="modSp del mod">
        <pc:chgData name="Verbeeck William" userId="9b98557d-4638-497e-9b40-4f2c2b1c3415" providerId="ADAL" clId="{204AF4BD-14E6-4A74-81B6-6F80D628021D}" dt="2024-04-25T12:49:20.150" v="263" actId="2696"/>
        <pc:sldMkLst>
          <pc:docMk/>
          <pc:sldMk cId="3145639500" sldId="466"/>
        </pc:sldMkLst>
        <pc:spChg chg="mod">
          <ac:chgData name="Verbeeck William" userId="9b98557d-4638-497e-9b40-4f2c2b1c3415" providerId="ADAL" clId="{204AF4BD-14E6-4A74-81B6-6F80D628021D}" dt="2024-04-25T12:45:23.451" v="173" actId="108"/>
          <ac:spMkLst>
            <pc:docMk/>
            <pc:sldMk cId="3145639500" sldId="466"/>
            <ac:spMk id="796" creationId="{00000000-0000-0000-0000-000000000000}"/>
          </ac:spMkLst>
        </pc:spChg>
      </pc:sldChg>
      <pc:sldChg chg="add">
        <pc:chgData name="Verbeeck William" userId="9b98557d-4638-497e-9b40-4f2c2b1c3415" providerId="ADAL" clId="{204AF4BD-14E6-4A74-81B6-6F80D628021D}" dt="2024-04-25T13:13:01.155" v="396"/>
        <pc:sldMkLst>
          <pc:docMk/>
          <pc:sldMk cId="318830439" sldId="484"/>
        </pc:sldMkLst>
      </pc:sldChg>
      <pc:sldChg chg="add del delCm">
        <pc:chgData name="Verbeeck William" userId="9b98557d-4638-497e-9b40-4f2c2b1c3415" providerId="ADAL" clId="{204AF4BD-14E6-4A74-81B6-6F80D628021D}" dt="2024-04-25T13:11:16.607" v="384" actId="47"/>
        <pc:sldMkLst>
          <pc:docMk/>
          <pc:sldMk cId="2286610373" sldId="4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erbeeck William" userId="9b98557d-4638-497e-9b40-4f2c2b1c3415" providerId="ADAL" clId="{204AF4BD-14E6-4A74-81B6-6F80D628021D}" dt="2024-04-25T12:54:31.814" v="331"/>
              <pc2:cmMkLst xmlns:pc2="http://schemas.microsoft.com/office/powerpoint/2019/9/main/command">
                <pc:docMk/>
                <pc:sldMk cId="2286610373" sldId="484"/>
                <pc2:cmMk id="{CB9F4A73-C0F3-4C82-A82B-EE149B519956}"/>
              </pc2:cmMkLst>
            </pc226:cmChg>
          </p:ext>
        </pc:extLst>
      </pc:sldChg>
      <pc:sldChg chg="add modNotesTx">
        <pc:chgData name="Verbeeck William" userId="9b98557d-4638-497e-9b40-4f2c2b1c3415" providerId="ADAL" clId="{204AF4BD-14E6-4A74-81B6-6F80D628021D}" dt="2024-05-02T13:20:53.595" v="1329"/>
        <pc:sldMkLst>
          <pc:docMk/>
          <pc:sldMk cId="1531128832" sldId="524"/>
        </pc:sldMkLst>
      </pc:sldChg>
      <pc:sldChg chg="add modNotesTx">
        <pc:chgData name="Verbeeck William" userId="9b98557d-4638-497e-9b40-4f2c2b1c3415" providerId="ADAL" clId="{204AF4BD-14E6-4A74-81B6-6F80D628021D}" dt="2024-05-02T13:20:44.011" v="1327"/>
        <pc:sldMkLst>
          <pc:docMk/>
          <pc:sldMk cId="681971892" sldId="525"/>
        </pc:sldMkLst>
      </pc:sldChg>
      <pc:sldChg chg="add modNotesTx">
        <pc:chgData name="Verbeeck William" userId="9b98557d-4638-497e-9b40-4f2c2b1c3415" providerId="ADAL" clId="{204AF4BD-14E6-4A74-81B6-6F80D628021D}" dt="2024-05-02T13:20:34.271" v="1325"/>
        <pc:sldMkLst>
          <pc:docMk/>
          <pc:sldMk cId="2000094775" sldId="526"/>
        </pc:sldMkLst>
      </pc:sldChg>
      <pc:sldChg chg="add modNotesTx">
        <pc:chgData name="Verbeeck William" userId="9b98557d-4638-497e-9b40-4f2c2b1c3415" providerId="ADAL" clId="{204AF4BD-14E6-4A74-81B6-6F80D628021D}" dt="2024-05-02T13:20:23.105" v="1323"/>
        <pc:sldMkLst>
          <pc:docMk/>
          <pc:sldMk cId="2159771391" sldId="527"/>
        </pc:sldMkLst>
      </pc:sldChg>
      <pc:sldChg chg="modSp mod">
        <pc:chgData name="Verbeeck William" userId="9b98557d-4638-497e-9b40-4f2c2b1c3415" providerId="ADAL" clId="{204AF4BD-14E6-4A74-81B6-6F80D628021D}" dt="2024-05-03T12:14:04.793" v="1348" actId="1076"/>
        <pc:sldMkLst>
          <pc:docMk/>
          <pc:sldMk cId="3058240701" sldId="528"/>
        </pc:sldMkLst>
        <pc:spChg chg="mod">
          <ac:chgData name="Verbeeck William" userId="9b98557d-4638-497e-9b40-4f2c2b1c3415" providerId="ADAL" clId="{204AF4BD-14E6-4A74-81B6-6F80D628021D}" dt="2024-05-03T12:14:04.793" v="1348" actId="1076"/>
          <ac:spMkLst>
            <pc:docMk/>
            <pc:sldMk cId="3058240701" sldId="528"/>
            <ac:spMk id="2" creationId="{3DFBE7F0-04AD-5F98-C119-FBA8EEA3F671}"/>
          </ac:spMkLst>
        </pc:spChg>
      </pc:sldChg>
    </pc:docChg>
  </pc:docChgLst>
  <pc:docChgLst>
    <pc:chgData clId="Web-{CBA1BC0C-4D4D-60DB-6752-51F60D4518EA}"/>
    <pc:docChg chg="modSld">
      <pc:chgData name="" userId="" providerId="" clId="Web-{CBA1BC0C-4D4D-60DB-6752-51F60D4518EA}" dt="2024-05-14T08:16:54.528" v="3" actId="20577"/>
      <pc:docMkLst>
        <pc:docMk/>
      </pc:docMkLst>
      <pc:sldChg chg="modSp">
        <pc:chgData name="" userId="" providerId="" clId="Web-{CBA1BC0C-4D4D-60DB-6752-51F60D4518EA}" dt="2024-05-14T08:16:54.528" v="3" actId="20577"/>
        <pc:sldMkLst>
          <pc:docMk/>
          <pc:sldMk cId="0" sldId="332"/>
        </pc:sldMkLst>
        <pc:spChg chg="mod">
          <ac:chgData name="" userId="" providerId="" clId="Web-{CBA1BC0C-4D4D-60DB-6752-51F60D4518EA}" dt="2024-05-14T08:16:54.465" v="2" actId="20577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" userId="" providerId="" clId="Web-{CBA1BC0C-4D4D-60DB-6752-51F60D4518EA}" dt="2024-05-14T08:16:54.528" v="3" actId="20577"/>
          <ac:spMkLst>
            <pc:docMk/>
            <pc:sldMk cId="0" sldId="332"/>
            <ac:spMk id="177" creationId="{00000000-0000-0000-0000-000000000000}"/>
          </ac:spMkLst>
        </pc:spChg>
      </pc:sldChg>
    </pc:docChg>
  </pc:docChgLst>
  <pc:docChgLst>
    <pc:chgData name="Martens Isabaut" userId="S::isabaut.martens@vlaanderen.be::e09322b7-9ba5-4ec2-b519-a79663da6881" providerId="AD" clId="Web-{5B96218A-AD1B-6EDE-B50F-76B986A456F8}"/>
    <pc:docChg chg="modSld">
      <pc:chgData name="Martens Isabaut" userId="S::isabaut.martens@vlaanderen.be::e09322b7-9ba5-4ec2-b519-a79663da6881" providerId="AD" clId="Web-{5B96218A-AD1B-6EDE-B50F-76B986A456F8}" dt="2024-05-21T05:54:57.611" v="12"/>
      <pc:docMkLst>
        <pc:docMk/>
      </pc:docMkLst>
      <pc:sldChg chg="modSp">
        <pc:chgData name="Martens Isabaut" userId="S::isabaut.martens@vlaanderen.be::e09322b7-9ba5-4ec2-b519-a79663da6881" providerId="AD" clId="Web-{5B96218A-AD1B-6EDE-B50F-76B986A456F8}" dt="2024-05-21T05:54:57.611" v="12"/>
        <pc:sldMkLst>
          <pc:docMk/>
          <pc:sldMk cId="0" sldId="260"/>
        </pc:sldMkLst>
        <pc:graphicFrameChg chg="mod modGraphic">
          <ac:chgData name="Martens Isabaut" userId="S::isabaut.martens@vlaanderen.be::e09322b7-9ba5-4ec2-b519-a79663da6881" providerId="AD" clId="Web-{5B96218A-AD1B-6EDE-B50F-76B986A456F8}" dt="2024-05-21T05:54:57.611" v="12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</pc:docChg>
  </pc:docChgLst>
  <pc:docChgLst>
    <pc:chgData name="Van Ackere Samuel" userId="S::samuel.vanackere@vlaanderen.be::90606233-a9ba-467d-a189-923cc7d39019" providerId="AD" clId="Web-{6B87947D-3D2D-7100-6D8A-641A88AE0131}"/>
    <pc:docChg chg="addSld modSld">
      <pc:chgData name="Van Ackere Samuel" userId="S::samuel.vanackere@vlaanderen.be::90606233-a9ba-467d-a189-923cc7d39019" providerId="AD" clId="Web-{6B87947D-3D2D-7100-6D8A-641A88AE0131}" dt="2024-06-17T07:10:46" v="84" actId="20577"/>
      <pc:docMkLst>
        <pc:docMk/>
      </pc:docMkLst>
      <pc:sldChg chg="modSp">
        <pc:chgData name="Van Ackere Samuel" userId="S::samuel.vanackere@vlaanderen.be::90606233-a9ba-467d-a189-923cc7d39019" providerId="AD" clId="Web-{6B87947D-3D2D-7100-6D8A-641A88AE0131}" dt="2024-06-17T07:10:46" v="84" actId="20577"/>
        <pc:sldMkLst>
          <pc:docMk/>
          <pc:sldMk cId="1696548906" sldId="590"/>
        </pc:sldMkLst>
        <pc:spChg chg="mod">
          <ac:chgData name="Van Ackere Samuel" userId="S::samuel.vanackere@vlaanderen.be::90606233-a9ba-467d-a189-923cc7d39019" providerId="AD" clId="Web-{6B87947D-3D2D-7100-6D8A-641A88AE0131}" dt="2024-06-17T07:10:46" v="84" actId="20577"/>
          <ac:spMkLst>
            <pc:docMk/>
            <pc:sldMk cId="1696548906" sldId="590"/>
            <ac:spMk id="2" creationId="{379BDAC6-BA3B-224C-1842-93C2E3BF188D}"/>
          </ac:spMkLst>
        </pc:spChg>
      </pc:sldChg>
      <pc:sldChg chg="addSp modSp">
        <pc:chgData name="Van Ackere Samuel" userId="S::samuel.vanackere@vlaanderen.be::90606233-a9ba-467d-a189-923cc7d39019" providerId="AD" clId="Web-{6B87947D-3D2D-7100-6D8A-641A88AE0131}" dt="2024-06-17T06:15:35.751" v="79" actId="1076"/>
        <pc:sldMkLst>
          <pc:docMk/>
          <pc:sldMk cId="3198242981" sldId="600"/>
        </pc:sldMkLst>
        <pc:spChg chg="add mod">
          <ac:chgData name="Van Ackere Samuel" userId="S::samuel.vanackere@vlaanderen.be::90606233-a9ba-467d-a189-923cc7d39019" providerId="AD" clId="Web-{6B87947D-3D2D-7100-6D8A-641A88AE0131}" dt="2024-06-17T06:15:35.751" v="79" actId="1076"/>
          <ac:spMkLst>
            <pc:docMk/>
            <pc:sldMk cId="3198242981" sldId="600"/>
            <ac:spMk id="3" creationId="{1D9C1C5A-0C2C-20DD-B361-E94329F9A295}"/>
          </ac:spMkLst>
        </pc:spChg>
      </pc:sldChg>
      <pc:sldChg chg="addSp modSp">
        <pc:chgData name="Van Ackere Samuel" userId="S::samuel.vanackere@vlaanderen.be::90606233-a9ba-467d-a189-923cc7d39019" providerId="AD" clId="Web-{6B87947D-3D2D-7100-6D8A-641A88AE0131}" dt="2024-06-17T06:15:19.234" v="71" actId="14100"/>
        <pc:sldMkLst>
          <pc:docMk/>
          <pc:sldMk cId="1286005738" sldId="601"/>
        </pc:sldMkLst>
        <pc:spChg chg="add mod">
          <ac:chgData name="Van Ackere Samuel" userId="S::samuel.vanackere@vlaanderen.be::90606233-a9ba-467d-a189-923cc7d39019" providerId="AD" clId="Web-{6B87947D-3D2D-7100-6D8A-641A88AE0131}" dt="2024-06-17T06:15:19.234" v="71" actId="14100"/>
          <ac:spMkLst>
            <pc:docMk/>
            <pc:sldMk cId="1286005738" sldId="601"/>
            <ac:spMk id="3" creationId="{2606C7E0-EBD6-01A6-B5E1-3C6F63C1F955}"/>
          </ac:spMkLst>
        </pc:spChg>
      </pc:sldChg>
      <pc:sldChg chg="addSp modSp">
        <pc:chgData name="Van Ackere Samuel" userId="S::samuel.vanackere@vlaanderen.be::90606233-a9ba-467d-a189-923cc7d39019" providerId="AD" clId="Web-{6B87947D-3D2D-7100-6D8A-641A88AE0131}" dt="2024-06-17T06:14:43.060" v="56" actId="1076"/>
        <pc:sldMkLst>
          <pc:docMk/>
          <pc:sldMk cId="1683435427" sldId="602"/>
        </pc:sldMkLst>
        <pc:spChg chg="add mod">
          <ac:chgData name="Van Ackere Samuel" userId="S::samuel.vanackere@vlaanderen.be::90606233-a9ba-467d-a189-923cc7d39019" providerId="AD" clId="Web-{6B87947D-3D2D-7100-6D8A-641A88AE0131}" dt="2024-06-17T06:14:43.060" v="56" actId="1076"/>
          <ac:spMkLst>
            <pc:docMk/>
            <pc:sldMk cId="1683435427" sldId="602"/>
            <ac:spMk id="3" creationId="{AC893D15-08D7-AB67-0454-FDE6E2CAE305}"/>
          </ac:spMkLst>
        </pc:spChg>
      </pc:sldChg>
      <pc:sldChg chg="addSp modSp">
        <pc:chgData name="Van Ackere Samuel" userId="S::samuel.vanackere@vlaanderen.be::90606233-a9ba-467d-a189-923cc7d39019" providerId="AD" clId="Web-{6B87947D-3D2D-7100-6D8A-641A88AE0131}" dt="2024-06-17T06:13:14.039" v="32" actId="1076"/>
        <pc:sldMkLst>
          <pc:docMk/>
          <pc:sldMk cId="2729090055" sldId="603"/>
        </pc:sldMkLst>
        <pc:spChg chg="add mod">
          <ac:chgData name="Van Ackere Samuel" userId="S::samuel.vanackere@vlaanderen.be::90606233-a9ba-467d-a189-923cc7d39019" providerId="AD" clId="Web-{6B87947D-3D2D-7100-6D8A-641A88AE0131}" dt="2024-06-17T06:13:14.039" v="32" actId="1076"/>
          <ac:spMkLst>
            <pc:docMk/>
            <pc:sldMk cId="2729090055" sldId="603"/>
            <ac:spMk id="3" creationId="{BEEDB6E4-C31C-6F96-A905-22010BD26374}"/>
          </ac:spMkLst>
        </pc:spChg>
      </pc:sldChg>
      <pc:sldChg chg="addSp modSp">
        <pc:chgData name="Van Ackere Samuel" userId="S::samuel.vanackere@vlaanderen.be::90606233-a9ba-467d-a189-923cc7d39019" providerId="AD" clId="Web-{6B87947D-3D2D-7100-6D8A-641A88AE0131}" dt="2024-06-17T06:13:48.572" v="41" actId="1076"/>
        <pc:sldMkLst>
          <pc:docMk/>
          <pc:sldMk cId="4253393910" sldId="604"/>
        </pc:sldMkLst>
        <pc:spChg chg="add mod">
          <ac:chgData name="Van Ackere Samuel" userId="S::samuel.vanackere@vlaanderen.be::90606233-a9ba-467d-a189-923cc7d39019" providerId="AD" clId="Web-{6B87947D-3D2D-7100-6D8A-641A88AE0131}" dt="2024-06-17T06:13:48.572" v="41" actId="1076"/>
          <ac:spMkLst>
            <pc:docMk/>
            <pc:sldMk cId="4253393910" sldId="604"/>
            <ac:spMk id="3" creationId="{19B27CA2-5ADE-0D36-89C5-D02FD8D192D9}"/>
          </ac:spMkLst>
        </pc:spChg>
        <pc:graphicFrameChg chg="mod modGraphic">
          <ac:chgData name="Van Ackere Samuel" userId="S::samuel.vanackere@vlaanderen.be::90606233-a9ba-467d-a189-923cc7d39019" providerId="AD" clId="Web-{6B87947D-3D2D-7100-6D8A-641A88AE0131}" dt="2024-06-17T06:13:42.228" v="34"/>
          <ac:graphicFrameMkLst>
            <pc:docMk/>
            <pc:sldMk cId="4253393910" sldId="604"/>
            <ac:graphicFrameMk id="4" creationId="{119A513A-DFD6-3B10-5694-4E43C6438D1C}"/>
          </ac:graphicFrameMkLst>
        </pc:graphicFrameChg>
      </pc:sldChg>
      <pc:sldChg chg="addSp delSp modSp">
        <pc:chgData name="Van Ackere Samuel" userId="S::samuel.vanackere@vlaanderen.be::90606233-a9ba-467d-a189-923cc7d39019" providerId="AD" clId="Web-{6B87947D-3D2D-7100-6D8A-641A88AE0131}" dt="2024-06-17T06:15:01.655" v="64" actId="1076"/>
        <pc:sldMkLst>
          <pc:docMk/>
          <pc:sldMk cId="70044814" sldId="605"/>
        </pc:sldMkLst>
        <pc:spChg chg="add del mod">
          <ac:chgData name="Van Ackere Samuel" userId="S::samuel.vanackere@vlaanderen.be::90606233-a9ba-467d-a189-923cc7d39019" providerId="AD" clId="Web-{6B87947D-3D2D-7100-6D8A-641A88AE0131}" dt="2024-06-17T06:11:48.971" v="17"/>
          <ac:spMkLst>
            <pc:docMk/>
            <pc:sldMk cId="70044814" sldId="605"/>
            <ac:spMk id="3" creationId="{2A1BFF1E-E4D9-BE9A-8246-B0D86FF42A80}"/>
          </ac:spMkLst>
        </pc:spChg>
        <pc:spChg chg="add del mod">
          <ac:chgData name="Van Ackere Samuel" userId="S::samuel.vanackere@vlaanderen.be::90606233-a9ba-467d-a189-923cc7d39019" providerId="AD" clId="Web-{6B87947D-3D2D-7100-6D8A-641A88AE0131}" dt="2024-06-17T06:14:57.139" v="57"/>
          <ac:spMkLst>
            <pc:docMk/>
            <pc:sldMk cId="70044814" sldId="605"/>
            <ac:spMk id="5" creationId="{8709A1BD-7371-719F-AA28-30B61F0BE3C4}"/>
          </ac:spMkLst>
        </pc:spChg>
        <pc:spChg chg="add mod">
          <ac:chgData name="Van Ackere Samuel" userId="S::samuel.vanackere@vlaanderen.be::90606233-a9ba-467d-a189-923cc7d39019" providerId="AD" clId="Web-{6B87947D-3D2D-7100-6D8A-641A88AE0131}" dt="2024-06-17T06:15:01.655" v="64" actId="1076"/>
          <ac:spMkLst>
            <pc:docMk/>
            <pc:sldMk cId="70044814" sldId="605"/>
            <ac:spMk id="6" creationId="{6A2BC0EE-F564-244F-E649-E0EA5CD27AB6}"/>
          </ac:spMkLst>
        </pc:spChg>
        <pc:graphicFrameChg chg="mod modGraphic">
          <ac:chgData name="Van Ackere Samuel" userId="S::samuel.vanackere@vlaanderen.be::90606233-a9ba-467d-a189-923cc7d39019" providerId="AD" clId="Web-{6B87947D-3D2D-7100-6D8A-641A88AE0131}" dt="2024-06-17T06:11:59.628" v="21"/>
          <ac:graphicFrameMkLst>
            <pc:docMk/>
            <pc:sldMk cId="70044814" sldId="605"/>
            <ac:graphicFrameMk id="4" creationId="{B59841BA-089E-3FBE-FE9F-4641B2C9E024}"/>
          </ac:graphicFrameMkLst>
        </pc:graphicFrameChg>
      </pc:sldChg>
      <pc:sldChg chg="modSp add replId">
        <pc:chgData name="Van Ackere Samuel" userId="S::samuel.vanackere@vlaanderen.be::90606233-a9ba-467d-a189-923cc7d39019" providerId="AD" clId="Web-{6B87947D-3D2D-7100-6D8A-641A88AE0131}" dt="2024-06-17T06:11:28.188" v="11" actId="20577"/>
        <pc:sldMkLst>
          <pc:docMk/>
          <pc:sldMk cId="1297503130" sldId="606"/>
        </pc:sldMkLst>
        <pc:spChg chg="mod">
          <ac:chgData name="Van Ackere Samuel" userId="S::samuel.vanackere@vlaanderen.be::90606233-a9ba-467d-a189-923cc7d39019" providerId="AD" clId="Web-{6B87947D-3D2D-7100-6D8A-641A88AE0131}" dt="2024-06-17T06:11:28.188" v="11" actId="20577"/>
          <ac:spMkLst>
            <pc:docMk/>
            <pc:sldMk cId="1297503130" sldId="606"/>
            <ac:spMk id="772" creationId="{00000000-0000-0000-0000-000000000000}"/>
          </ac:spMkLst>
        </pc:spChg>
      </pc:sldChg>
      <pc:sldChg chg="delSp modSp add replId">
        <pc:chgData name="Van Ackere Samuel" userId="S::samuel.vanackere@vlaanderen.be::90606233-a9ba-467d-a189-923cc7d39019" providerId="AD" clId="Web-{6B87947D-3D2D-7100-6D8A-641A88AE0131}" dt="2024-06-17T06:11:43.330" v="16"/>
        <pc:sldMkLst>
          <pc:docMk/>
          <pc:sldMk cId="1995633207" sldId="607"/>
        </pc:sldMkLst>
        <pc:spChg chg="del mod">
          <ac:chgData name="Van Ackere Samuel" userId="S::samuel.vanackere@vlaanderen.be::90606233-a9ba-467d-a189-923cc7d39019" providerId="AD" clId="Web-{6B87947D-3D2D-7100-6D8A-641A88AE0131}" dt="2024-06-17T06:11:43.330" v="16"/>
          <ac:spMkLst>
            <pc:docMk/>
            <pc:sldMk cId="1995633207" sldId="607"/>
            <ac:spMk id="3" creationId="{2A1BFF1E-E4D9-BE9A-8246-B0D86FF42A80}"/>
          </ac:spMkLst>
        </pc:spChg>
      </pc:sldChg>
    </pc:docChg>
  </pc:docChgLst>
  <pc:docChgLst>
    <pc:chgData name="Van Ackere Samuel" userId="S::samuel.vanackere@vlaanderen.be::90606233-a9ba-467d-a189-923cc7d39019" providerId="AD" clId="Web-{6F5E5C71-DD7C-F6E1-3410-5E9C0A53648C}"/>
    <pc:docChg chg="modSld">
      <pc:chgData name="Van Ackere Samuel" userId="S::samuel.vanackere@vlaanderen.be::90606233-a9ba-467d-a189-923cc7d39019" providerId="AD" clId="Web-{6F5E5C71-DD7C-F6E1-3410-5E9C0A53648C}" dt="2024-06-14T15:25:34.848" v="5" actId="20577"/>
      <pc:docMkLst>
        <pc:docMk/>
      </pc:docMkLst>
      <pc:sldChg chg="modSp">
        <pc:chgData name="Van Ackere Samuel" userId="S::samuel.vanackere@vlaanderen.be::90606233-a9ba-467d-a189-923cc7d39019" providerId="AD" clId="Web-{6F5E5C71-DD7C-F6E1-3410-5E9C0A53648C}" dt="2024-06-14T15:25:34.848" v="5" actId="20577"/>
        <pc:sldMkLst>
          <pc:docMk/>
          <pc:sldMk cId="1696548906" sldId="590"/>
        </pc:sldMkLst>
        <pc:spChg chg="mod">
          <ac:chgData name="Van Ackere Samuel" userId="S::samuel.vanackere@vlaanderen.be::90606233-a9ba-467d-a189-923cc7d39019" providerId="AD" clId="Web-{6F5E5C71-DD7C-F6E1-3410-5E9C0A53648C}" dt="2024-06-14T15:25:34.848" v="5" actId="20577"/>
          <ac:spMkLst>
            <pc:docMk/>
            <pc:sldMk cId="1696548906" sldId="590"/>
            <ac:spMk id="2" creationId="{379BDAC6-BA3B-224C-1842-93C2E3BF188D}"/>
          </ac:spMkLst>
        </pc:spChg>
      </pc:sldChg>
    </pc:docChg>
  </pc:docChgLst>
  <pc:docChgLst>
    <pc:chgData name="Van Ackere Samuel" userId="S::samuel.vanackere@vlaanderen.be::90606233-a9ba-467d-a189-923cc7d39019" providerId="AD" clId="Web-{0DC7AE8D-63BC-6354-F3CA-8172082761D5}"/>
    <pc:docChg chg="modSld">
      <pc:chgData name="Van Ackere Samuel" userId="S::samuel.vanackere@vlaanderen.be::90606233-a9ba-467d-a189-923cc7d39019" providerId="AD" clId="Web-{0DC7AE8D-63BC-6354-F3CA-8172082761D5}" dt="2024-06-17T06:08:33.625" v="35" actId="1076"/>
      <pc:docMkLst>
        <pc:docMk/>
      </pc:docMkLst>
      <pc:sldChg chg="modSp modCm">
        <pc:chgData name="Van Ackere Samuel" userId="S::samuel.vanackere@vlaanderen.be::90606233-a9ba-467d-a189-923cc7d39019" providerId="AD" clId="Web-{0DC7AE8D-63BC-6354-F3CA-8172082761D5}" dt="2024-06-17T05:59:17.825" v="17"/>
        <pc:sldMkLst>
          <pc:docMk/>
          <pc:sldMk cId="0" sldId="260"/>
        </pc:sldMkLst>
        <pc:graphicFrameChg chg="mod modGraphic">
          <ac:chgData name="Van Ackere Samuel" userId="S::samuel.vanackere@vlaanderen.be::90606233-a9ba-467d-a189-923cc7d39019" providerId="AD" clId="Web-{0DC7AE8D-63BC-6354-F3CA-8172082761D5}" dt="2024-06-17T05:59:17.825" v="17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Van Ackere Samuel" userId="S::samuel.vanackere@vlaanderen.be::90606233-a9ba-467d-a189-923cc7d39019" providerId="AD" clId="Web-{0DC7AE8D-63BC-6354-F3CA-8172082761D5}" dt="2024-06-17T05:59:17.810" v="16"/>
              <pc2:cmMkLst xmlns:pc2="http://schemas.microsoft.com/office/powerpoint/2019/9/main/command">
                <pc:docMk/>
                <pc:sldMk cId="0" sldId="260"/>
                <pc2:cmMk id="{9B9218DF-6640-4BC7-A599-CD3D856DD0A4}"/>
              </pc2:cmMkLst>
            </pc226:cmChg>
          </p:ext>
        </pc:extLst>
      </pc:sldChg>
      <pc:sldChg chg="modSp">
        <pc:chgData name="Van Ackere Samuel" userId="S::samuel.vanackere@vlaanderen.be::90606233-a9ba-467d-a189-923cc7d39019" providerId="AD" clId="Web-{0DC7AE8D-63BC-6354-F3CA-8172082761D5}" dt="2024-06-17T06:00:39.938" v="21" actId="20577"/>
        <pc:sldMkLst>
          <pc:docMk/>
          <pc:sldMk cId="4041732677" sldId="584"/>
        </pc:sldMkLst>
        <pc:spChg chg="mod">
          <ac:chgData name="Van Ackere Samuel" userId="S::samuel.vanackere@vlaanderen.be::90606233-a9ba-467d-a189-923cc7d39019" providerId="AD" clId="Web-{0DC7AE8D-63BC-6354-F3CA-8172082761D5}" dt="2024-06-17T06:00:39.938" v="21" actId="20577"/>
          <ac:spMkLst>
            <pc:docMk/>
            <pc:sldMk cId="4041732677" sldId="584"/>
            <ac:spMk id="2" creationId="{379BDAC6-BA3B-224C-1842-93C2E3BF188D}"/>
          </ac:spMkLst>
        </pc:spChg>
      </pc:sldChg>
      <pc:sldChg chg="addSp delSp modSp">
        <pc:chgData name="Van Ackere Samuel" userId="S::samuel.vanackere@vlaanderen.be::90606233-a9ba-467d-a189-923cc7d39019" providerId="AD" clId="Web-{0DC7AE8D-63BC-6354-F3CA-8172082761D5}" dt="2024-06-17T06:07:36.764" v="26" actId="1076"/>
        <pc:sldMkLst>
          <pc:docMk/>
          <pc:sldMk cId="1955074954" sldId="592"/>
        </pc:sldMkLst>
        <pc:spChg chg="del">
          <ac:chgData name="Van Ackere Samuel" userId="S::samuel.vanackere@vlaanderen.be::90606233-a9ba-467d-a189-923cc7d39019" providerId="AD" clId="Web-{0DC7AE8D-63BC-6354-F3CA-8172082761D5}" dt="2024-06-17T06:07:17.967" v="23"/>
          <ac:spMkLst>
            <pc:docMk/>
            <pc:sldMk cId="1955074954" sldId="592"/>
            <ac:spMk id="2" creationId="{8E3459F7-D749-3E3F-D5CF-4B375140A473}"/>
          </ac:spMkLst>
        </pc:spChg>
        <pc:spChg chg="del">
          <ac:chgData name="Van Ackere Samuel" userId="S::samuel.vanackere@vlaanderen.be::90606233-a9ba-467d-a189-923cc7d39019" providerId="AD" clId="Web-{0DC7AE8D-63BC-6354-F3CA-8172082761D5}" dt="2024-06-17T06:07:13.107" v="22"/>
          <ac:spMkLst>
            <pc:docMk/>
            <pc:sldMk cId="1955074954" sldId="592"/>
            <ac:spMk id="3" creationId="{383E9C39-2DB1-FF44-C666-2635D812E1A8}"/>
          </ac:spMkLst>
        </pc:spChg>
        <pc:picChg chg="add mod">
          <ac:chgData name="Van Ackere Samuel" userId="S::samuel.vanackere@vlaanderen.be::90606233-a9ba-467d-a189-923cc7d39019" providerId="AD" clId="Web-{0DC7AE8D-63BC-6354-F3CA-8172082761D5}" dt="2024-06-17T06:07:36.764" v="26" actId="1076"/>
          <ac:picMkLst>
            <pc:docMk/>
            <pc:sldMk cId="1955074954" sldId="592"/>
            <ac:picMk id="4" creationId="{69A124CD-BE50-E48B-C810-3F68EAC291F0}"/>
          </ac:picMkLst>
        </pc:picChg>
        <pc:picChg chg="del">
          <ac:chgData name="Van Ackere Samuel" userId="S::samuel.vanackere@vlaanderen.be::90606233-a9ba-467d-a189-923cc7d39019" providerId="AD" clId="Web-{0DC7AE8D-63BC-6354-F3CA-8172082761D5}" dt="2024-06-17T06:07:33.655" v="24"/>
          <ac:picMkLst>
            <pc:docMk/>
            <pc:sldMk cId="1955074954" sldId="592"/>
            <ac:picMk id="5" creationId="{5C3E3DFC-7916-7EF2-584A-9CA104A5BE94}"/>
          </ac:picMkLst>
        </pc:picChg>
      </pc:sldChg>
      <pc:sldChg chg="addSp delSp modSp">
        <pc:chgData name="Van Ackere Samuel" userId="S::samuel.vanackere@vlaanderen.be::90606233-a9ba-467d-a189-923cc7d39019" providerId="AD" clId="Web-{0DC7AE8D-63BC-6354-F3CA-8172082761D5}" dt="2024-06-17T06:08:09.468" v="30"/>
        <pc:sldMkLst>
          <pc:docMk/>
          <pc:sldMk cId="23314499" sldId="593"/>
        </pc:sldMkLst>
        <pc:spChg chg="del">
          <ac:chgData name="Van Ackere Samuel" userId="S::samuel.vanackere@vlaanderen.be::90606233-a9ba-467d-a189-923cc7d39019" providerId="AD" clId="Web-{0DC7AE8D-63BC-6354-F3CA-8172082761D5}" dt="2024-06-17T06:08:09.468" v="30"/>
          <ac:spMkLst>
            <pc:docMk/>
            <pc:sldMk cId="23314499" sldId="593"/>
            <ac:spMk id="2" creationId="{6A41C18D-C4B1-A0F8-EEA0-2BBB91E15E57}"/>
          </ac:spMkLst>
        </pc:spChg>
        <pc:spChg chg="del">
          <ac:chgData name="Van Ackere Samuel" userId="S::samuel.vanackere@vlaanderen.be::90606233-a9ba-467d-a189-923cc7d39019" providerId="AD" clId="Web-{0DC7AE8D-63BC-6354-F3CA-8172082761D5}" dt="2024-06-17T06:08:06.015" v="28"/>
          <ac:spMkLst>
            <pc:docMk/>
            <pc:sldMk cId="23314499" sldId="593"/>
            <ac:spMk id="3" creationId="{90103E6A-AEE5-8716-93F1-C85D20F18806}"/>
          </ac:spMkLst>
        </pc:spChg>
        <pc:picChg chg="add mod">
          <ac:chgData name="Van Ackere Samuel" userId="S::samuel.vanackere@vlaanderen.be::90606233-a9ba-467d-a189-923cc7d39019" providerId="AD" clId="Web-{0DC7AE8D-63BC-6354-F3CA-8172082761D5}" dt="2024-06-17T06:08:06.906" v="29"/>
          <ac:picMkLst>
            <pc:docMk/>
            <pc:sldMk cId="23314499" sldId="593"/>
            <ac:picMk id="4" creationId="{023238B5-94C1-3014-2982-23D6BA988DA0}"/>
          </ac:picMkLst>
        </pc:picChg>
        <pc:picChg chg="del">
          <ac:chgData name="Van Ackere Samuel" userId="S::samuel.vanackere@vlaanderen.be::90606233-a9ba-467d-a189-923cc7d39019" providerId="AD" clId="Web-{0DC7AE8D-63BC-6354-F3CA-8172082761D5}" dt="2024-06-17T06:08:02.624" v="27"/>
          <ac:picMkLst>
            <pc:docMk/>
            <pc:sldMk cId="23314499" sldId="593"/>
            <ac:picMk id="5" creationId="{EB222406-FDE4-0EFE-8AFF-A5E1421D932A}"/>
          </ac:picMkLst>
        </pc:picChg>
      </pc:sldChg>
      <pc:sldChg chg="delSp modSp">
        <pc:chgData name="Van Ackere Samuel" userId="S::samuel.vanackere@vlaanderen.be::90606233-a9ba-467d-a189-923cc7d39019" providerId="AD" clId="Web-{0DC7AE8D-63BC-6354-F3CA-8172082761D5}" dt="2024-06-17T06:08:33.625" v="35" actId="1076"/>
        <pc:sldMkLst>
          <pc:docMk/>
          <pc:sldMk cId="1147393674" sldId="594"/>
        </pc:sldMkLst>
        <pc:spChg chg="del">
          <ac:chgData name="Van Ackere Samuel" userId="S::samuel.vanackere@vlaanderen.be::90606233-a9ba-467d-a189-923cc7d39019" providerId="AD" clId="Web-{0DC7AE8D-63BC-6354-F3CA-8172082761D5}" dt="2024-06-17T06:08:21.016" v="32"/>
          <ac:spMkLst>
            <pc:docMk/>
            <pc:sldMk cId="1147393674" sldId="594"/>
            <ac:spMk id="2" creationId="{B68D8F21-0143-520B-366E-779643DA73E8}"/>
          </ac:spMkLst>
        </pc:spChg>
        <pc:spChg chg="del">
          <ac:chgData name="Van Ackere Samuel" userId="S::samuel.vanackere@vlaanderen.be::90606233-a9ba-467d-a189-923cc7d39019" providerId="AD" clId="Web-{0DC7AE8D-63BC-6354-F3CA-8172082761D5}" dt="2024-06-17T06:08:23.188" v="34"/>
          <ac:spMkLst>
            <pc:docMk/>
            <pc:sldMk cId="1147393674" sldId="594"/>
            <ac:spMk id="3" creationId="{6D5D6257-C20C-D4BF-4B87-22E0C5045B81}"/>
          </ac:spMkLst>
        </pc:spChg>
        <pc:picChg chg="mod">
          <ac:chgData name="Van Ackere Samuel" userId="S::samuel.vanackere@vlaanderen.be::90606233-a9ba-467d-a189-923cc7d39019" providerId="AD" clId="Web-{0DC7AE8D-63BC-6354-F3CA-8172082761D5}" dt="2024-06-17T06:08:33.625" v="35" actId="1076"/>
          <ac:picMkLst>
            <pc:docMk/>
            <pc:sldMk cId="1147393674" sldId="594"/>
            <ac:picMk id="5" creationId="{DEB9ECE4-258E-C9FB-16D4-9B8F7ABAE628}"/>
          </ac:picMkLst>
        </pc:picChg>
      </pc:sldChg>
    </pc:docChg>
  </pc:docChgLst>
  <pc:docChgLst>
    <pc:chgData name="Martens Isabaut" userId="S::isabaut.martens@vlaanderen.be::e09322b7-9ba5-4ec2-b519-a79663da6881" providerId="AD" clId="Web-{8245DEB2-6130-F0CF-3C56-07F67FAE03ED}"/>
    <pc:docChg chg="delSld modSld sldOrd">
      <pc:chgData name="Martens Isabaut" userId="S::isabaut.martens@vlaanderen.be::e09322b7-9ba5-4ec2-b519-a79663da6881" providerId="AD" clId="Web-{8245DEB2-6130-F0CF-3C56-07F67FAE03ED}" dt="2024-04-15T07:04:46.407" v="8"/>
      <pc:docMkLst>
        <pc:docMk/>
      </pc:docMkLst>
      <pc:sldChg chg="modSp ord">
        <pc:chgData name="Martens Isabaut" userId="S::isabaut.martens@vlaanderen.be::e09322b7-9ba5-4ec2-b519-a79663da6881" providerId="AD" clId="Web-{8245DEB2-6130-F0CF-3C56-07F67FAE03ED}" dt="2024-04-15T07:04:46.407" v="8"/>
        <pc:sldMkLst>
          <pc:docMk/>
          <pc:sldMk cId="0" sldId="292"/>
        </pc:sldMkLst>
        <pc:spChg chg="mod">
          <ac:chgData name="Martens Isabaut" userId="S::isabaut.martens@vlaanderen.be::e09322b7-9ba5-4ec2-b519-a79663da6881" providerId="AD" clId="Web-{8245DEB2-6130-F0CF-3C56-07F67FAE03ED}" dt="2024-04-15T07:04:44.595" v="6" actId="20577"/>
          <ac:spMkLst>
            <pc:docMk/>
            <pc:sldMk cId="0" sldId="292"/>
            <ac:spMk id="782" creationId="{00000000-0000-0000-0000-000000000000}"/>
          </ac:spMkLst>
        </pc:spChg>
      </pc:sldChg>
      <pc:sldChg chg="del">
        <pc:chgData name="Martens Isabaut" userId="S::isabaut.martens@vlaanderen.be::e09322b7-9ba5-4ec2-b519-a79663da6881" providerId="AD" clId="Web-{8245DEB2-6130-F0CF-3C56-07F67FAE03ED}" dt="2024-04-15T06:51:35.238" v="0"/>
        <pc:sldMkLst>
          <pc:docMk/>
          <pc:sldMk cId="871302632" sldId="355"/>
        </pc:sldMkLst>
      </pc:sldChg>
      <pc:sldChg chg="del">
        <pc:chgData name="Martens Isabaut" userId="S::isabaut.martens@vlaanderen.be::e09322b7-9ba5-4ec2-b519-a79663da6881" providerId="AD" clId="Web-{8245DEB2-6130-F0CF-3C56-07F67FAE03ED}" dt="2024-04-15T06:51:38.066" v="1"/>
        <pc:sldMkLst>
          <pc:docMk/>
          <pc:sldMk cId="11175120" sldId="367"/>
        </pc:sldMkLst>
      </pc:sldChg>
      <pc:sldChg chg="modSp">
        <pc:chgData name="Martens Isabaut" userId="S::isabaut.martens@vlaanderen.be::e09322b7-9ba5-4ec2-b519-a79663da6881" providerId="AD" clId="Web-{8245DEB2-6130-F0CF-3C56-07F67FAE03ED}" dt="2024-04-15T07:02:44.497" v="3" actId="20577"/>
        <pc:sldMkLst>
          <pc:docMk/>
          <pc:sldMk cId="3145639500" sldId="466"/>
        </pc:sldMkLst>
        <pc:spChg chg="mod">
          <ac:chgData name="Martens Isabaut" userId="S::isabaut.martens@vlaanderen.be::e09322b7-9ba5-4ec2-b519-a79663da6881" providerId="AD" clId="Web-{8245DEB2-6130-F0CF-3C56-07F67FAE03ED}" dt="2024-04-15T07:02:44.497" v="3" actId="20577"/>
          <ac:spMkLst>
            <pc:docMk/>
            <pc:sldMk cId="3145639500" sldId="466"/>
            <ac:spMk id="797" creationId="{00000000-0000-0000-0000-000000000000}"/>
          </ac:spMkLst>
        </pc:spChg>
      </pc:sldChg>
    </pc:docChg>
  </pc:docChgLst>
  <pc:docChgLst>
    <pc:chgData name="Martens Isabaut" userId="S::isabaut.martens@vlaanderen.be::e09322b7-9ba5-4ec2-b519-a79663da6881" providerId="AD" clId="Web-{649E5AB9-18C5-D011-B802-CE69B758701C}"/>
    <pc:docChg chg="delSld">
      <pc:chgData name="Martens Isabaut" userId="S::isabaut.martens@vlaanderen.be::e09322b7-9ba5-4ec2-b519-a79663da6881" providerId="AD" clId="Web-{649E5AB9-18C5-D011-B802-CE69B758701C}" dt="2024-03-27T08:55:54.490" v="0"/>
      <pc:docMkLst>
        <pc:docMk/>
      </pc:docMkLst>
      <pc:sldChg chg="del">
        <pc:chgData name="Martens Isabaut" userId="S::isabaut.martens@vlaanderen.be::e09322b7-9ba5-4ec2-b519-a79663da6881" providerId="AD" clId="Web-{649E5AB9-18C5-D011-B802-CE69B758701C}" dt="2024-03-27T08:55:54.490" v="0"/>
        <pc:sldMkLst>
          <pc:docMk/>
          <pc:sldMk cId="0" sldId="271"/>
        </pc:sldMkLst>
      </pc:sldChg>
    </pc:docChg>
  </pc:docChgLst>
  <pc:docChgLst>
    <pc:chgData name="Verbeeck William" userId="S::william.verbeeck@vlaanderen.be::9b98557d-4638-497e-9b40-4f2c2b1c3415" providerId="AD" clId="Web-{8C39C792-5FF6-A94F-1776-4B38FF9141A6}"/>
    <pc:docChg chg="addSld delSld modSld sldOrd">
      <pc:chgData name="Verbeeck William" userId="S::william.verbeeck@vlaanderen.be::9b98557d-4638-497e-9b40-4f2c2b1c3415" providerId="AD" clId="Web-{8C39C792-5FF6-A94F-1776-4B38FF9141A6}" dt="2024-06-13T08:29:34.460" v="573"/>
      <pc:docMkLst>
        <pc:docMk/>
      </pc:docMkLst>
      <pc:sldChg chg="modSp">
        <pc:chgData name="Verbeeck William" userId="S::william.verbeeck@vlaanderen.be::9b98557d-4638-497e-9b40-4f2c2b1c3415" providerId="AD" clId="Web-{8C39C792-5FF6-A94F-1776-4B38FF9141A6}" dt="2024-06-12T11:54:17.932" v="274" actId="20577"/>
        <pc:sldMkLst>
          <pc:docMk/>
          <pc:sldMk cId="0" sldId="259"/>
        </pc:sldMkLst>
        <pc:spChg chg="mod">
          <ac:chgData name="Verbeeck William" userId="S::william.verbeeck@vlaanderen.be::9b98557d-4638-497e-9b40-4f2c2b1c3415" providerId="AD" clId="Web-{8C39C792-5FF6-A94F-1776-4B38FF9141A6}" dt="2024-06-12T11:53:28.399" v="251" actId="20577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1:54:17.932" v="274" actId="20577"/>
          <ac:spMkLst>
            <pc:docMk/>
            <pc:sldMk cId="0" sldId="259"/>
            <ac:spMk id="389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1:53:42.009" v="255" actId="20577"/>
          <ac:spMkLst>
            <pc:docMk/>
            <pc:sldMk cId="0" sldId="259"/>
            <ac:spMk id="398" creationId="{00000000-0000-0000-0000-000000000000}"/>
          </ac:spMkLst>
        </pc:spChg>
      </pc:sldChg>
      <pc:sldChg chg="modSp addCm modCm">
        <pc:chgData name="Verbeeck William" userId="S::william.verbeeck@vlaanderen.be::9b98557d-4638-497e-9b40-4f2c2b1c3415" providerId="AD" clId="Web-{8C39C792-5FF6-A94F-1776-4B38FF9141A6}" dt="2024-06-12T13:00:26.600" v="518"/>
        <pc:sldMkLst>
          <pc:docMk/>
          <pc:sldMk cId="0" sldId="260"/>
        </pc:sldMkLst>
        <pc:graphicFrameChg chg="mod modGraphic">
          <ac:chgData name="Verbeeck William" userId="S::william.verbeeck@vlaanderen.be::9b98557d-4638-497e-9b40-4f2c2b1c3415" providerId="AD" clId="Web-{8C39C792-5FF6-A94F-1776-4B38FF9141A6}" dt="2024-06-12T13:00:26.600" v="518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Verbeeck William" userId="S::william.verbeeck@vlaanderen.be::9b98557d-4638-497e-9b40-4f2c2b1c3415" providerId="AD" clId="Web-{8C39C792-5FF6-A94F-1776-4B38FF9141A6}" dt="2024-06-12T13:00:26.600" v="517"/>
              <pc2:cmMkLst xmlns:pc2="http://schemas.microsoft.com/office/powerpoint/2019/9/main/command">
                <pc:docMk/>
                <pc:sldMk cId="0" sldId="260"/>
                <pc2:cmMk id="{9B9218DF-6640-4BC7-A599-CD3D856DD0A4}"/>
              </pc2:cmMkLst>
            </pc226:cmChg>
          </p:ext>
        </pc:extLst>
      </pc:sldChg>
      <pc:sldChg chg="addCm">
        <pc:chgData name="Verbeeck William" userId="S::william.verbeeck@vlaanderen.be::9b98557d-4638-497e-9b40-4f2c2b1c3415" providerId="AD" clId="Web-{8C39C792-5FF6-A94F-1776-4B38FF9141A6}" dt="2024-06-12T12:08:27.879" v="354"/>
        <pc:sldMkLst>
          <pc:docMk/>
          <pc:sldMk cId="0" sldId="2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beeck William" userId="S::william.verbeeck@vlaanderen.be::9b98557d-4638-497e-9b40-4f2c2b1c3415" providerId="AD" clId="Web-{8C39C792-5FF6-A94F-1776-4B38FF9141A6}" dt="2024-06-12T12:08:27.879" v="354"/>
              <pc2:cmMkLst xmlns:pc2="http://schemas.microsoft.com/office/powerpoint/2019/9/main/command">
                <pc:docMk/>
                <pc:sldMk cId="0" sldId="292"/>
                <pc2:cmMk id="{F667FFB9-1713-491B-BA09-D9C03E185F6E}"/>
              </pc2:cmMkLst>
            </pc226:cmChg>
          </p:ext>
        </pc:extLst>
      </pc:sldChg>
      <pc:sldChg chg="modSp">
        <pc:chgData name="Verbeeck William" userId="S::william.verbeeck@vlaanderen.be::9b98557d-4638-497e-9b40-4f2c2b1c3415" providerId="AD" clId="Web-{8C39C792-5FF6-A94F-1776-4B38FF9141A6}" dt="2024-06-12T13:01:31.540" v="556" actId="20577"/>
        <pc:sldMkLst>
          <pc:docMk/>
          <pc:sldMk cId="0" sldId="304"/>
        </pc:sldMkLst>
        <pc:spChg chg="mod">
          <ac:chgData name="Verbeeck William" userId="S::william.verbeeck@vlaanderen.be::9b98557d-4638-497e-9b40-4f2c2b1c3415" providerId="AD" clId="Web-{8C39C792-5FF6-A94F-1776-4B38FF9141A6}" dt="2024-06-12T13:01:31.540" v="556" actId="20577"/>
          <ac:spMkLst>
            <pc:docMk/>
            <pc:sldMk cId="0" sldId="304"/>
            <ac:spMk id="772" creationId="{00000000-0000-0000-0000-000000000000}"/>
          </ac:spMkLst>
        </pc:spChg>
      </pc:sldChg>
      <pc:sldChg chg="modSp mod modShow">
        <pc:chgData name="Verbeeck William" userId="S::william.verbeeck@vlaanderen.be::9b98557d-4638-497e-9b40-4f2c2b1c3415" providerId="AD" clId="Web-{8C39C792-5FF6-A94F-1776-4B38FF9141A6}" dt="2024-06-12T12:10:54.727" v="384" actId="20577"/>
        <pc:sldMkLst>
          <pc:docMk/>
          <pc:sldMk cId="0" sldId="307"/>
        </pc:sldMkLst>
        <pc:spChg chg="mod">
          <ac:chgData name="Verbeeck William" userId="S::william.verbeeck@vlaanderen.be::9b98557d-4638-497e-9b40-4f2c2b1c3415" providerId="AD" clId="Web-{8C39C792-5FF6-A94F-1776-4B38FF9141A6}" dt="2024-06-12T12:10:54.727" v="384" actId="20577"/>
          <ac:spMkLst>
            <pc:docMk/>
            <pc:sldMk cId="0" sldId="307"/>
            <ac:spMk id="785" creationId="{00000000-0000-0000-0000-000000000000}"/>
          </ac:spMkLst>
        </pc:spChg>
      </pc:sldChg>
      <pc:sldChg chg="modSp mod modShow">
        <pc:chgData name="Verbeeck William" userId="S::william.verbeeck@vlaanderen.be::9b98557d-4638-497e-9b40-4f2c2b1c3415" providerId="AD" clId="Web-{8C39C792-5FF6-A94F-1776-4B38FF9141A6}" dt="2024-06-12T10:17:26.285" v="220" actId="1076"/>
        <pc:sldMkLst>
          <pc:docMk/>
          <pc:sldMk cId="0" sldId="315"/>
        </pc:sldMkLst>
        <pc:spChg chg="mod">
          <ac:chgData name="Verbeeck William" userId="S::william.verbeeck@vlaanderen.be::9b98557d-4638-497e-9b40-4f2c2b1c3415" providerId="AD" clId="Web-{8C39C792-5FF6-A94F-1776-4B38FF9141A6}" dt="2024-06-12T10:17:26.285" v="220" actId="1076"/>
          <ac:spMkLst>
            <pc:docMk/>
            <pc:sldMk cId="0" sldId="315"/>
            <ac:spMk id="1070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0:05:14.650" v="219" actId="1076"/>
          <ac:spMkLst>
            <pc:docMk/>
            <pc:sldMk cId="0" sldId="315"/>
            <ac:spMk id="1073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0:05:01.384" v="218"/>
          <ac:spMkLst>
            <pc:docMk/>
            <pc:sldMk cId="0" sldId="315"/>
            <ac:spMk id="107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0:04:43.664" v="216" actId="20577"/>
          <ac:spMkLst>
            <pc:docMk/>
            <pc:sldMk cId="0" sldId="315"/>
            <ac:spMk id="1081" creationId="{00000000-0000-0000-0000-000000000000}"/>
          </ac:spMkLst>
        </pc:spChg>
      </pc:sldChg>
      <pc:sldChg chg="mod modShow">
        <pc:chgData name="Verbeeck William" userId="S::william.verbeeck@vlaanderen.be::9b98557d-4638-497e-9b40-4f2c2b1c3415" providerId="AD" clId="Web-{8C39C792-5FF6-A94F-1776-4B38FF9141A6}" dt="2024-06-12T10:02:47.764" v="155"/>
        <pc:sldMkLst>
          <pc:docMk/>
          <pc:sldMk cId="0" sldId="326"/>
        </pc:sldMkLst>
      </pc:sldChg>
      <pc:sldChg chg="delSp modSp mod modShow">
        <pc:chgData name="Verbeeck William" userId="S::william.verbeeck@vlaanderen.be::9b98557d-4638-497e-9b40-4f2c2b1c3415" providerId="AD" clId="Web-{8C39C792-5FF6-A94F-1776-4B38FF9141A6}" dt="2024-06-12T12:29:41.826" v="389" actId="1076"/>
        <pc:sldMkLst>
          <pc:docMk/>
          <pc:sldMk cId="0" sldId="327"/>
        </pc:sldMkLst>
        <pc:spChg chg="mod">
          <ac:chgData name="Verbeeck William" userId="S::william.verbeeck@vlaanderen.be::9b98557d-4638-497e-9b40-4f2c2b1c3415" providerId="AD" clId="Web-{8C39C792-5FF6-A94F-1776-4B38FF9141A6}" dt="2024-06-12T10:03:53.003" v="171" actId="1076"/>
          <ac:spMkLst>
            <pc:docMk/>
            <pc:sldMk cId="0" sldId="327"/>
            <ac:spMk id="3616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0:03:53.019" v="172" actId="1076"/>
          <ac:spMkLst>
            <pc:docMk/>
            <pc:sldMk cId="0" sldId="327"/>
            <ac:spMk id="3617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0:03:53.019" v="173" actId="1076"/>
          <ac:spMkLst>
            <pc:docMk/>
            <pc:sldMk cId="0" sldId="327"/>
            <ac:spMk id="361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2:29:41.826" v="389" actId="1076"/>
          <ac:spMkLst>
            <pc:docMk/>
            <pc:sldMk cId="0" sldId="327"/>
            <ac:spMk id="3619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8C39C792-5FF6-A94F-1776-4B38FF9141A6}" dt="2024-06-12T10:03:47.691" v="167"/>
          <ac:spMkLst>
            <pc:docMk/>
            <pc:sldMk cId="0" sldId="327"/>
            <ac:spMk id="3621" creationId="{00000000-0000-0000-0000-000000000000}"/>
          </ac:spMkLst>
        </pc:spChg>
        <pc:grpChg chg="mod">
          <ac:chgData name="Verbeeck William" userId="S::william.verbeeck@vlaanderen.be::9b98557d-4638-497e-9b40-4f2c2b1c3415" providerId="AD" clId="Web-{8C39C792-5FF6-A94F-1776-4B38FF9141A6}" dt="2024-06-12T10:03:53.035" v="175" actId="1076"/>
          <ac:grpSpMkLst>
            <pc:docMk/>
            <pc:sldMk cId="0" sldId="327"/>
            <ac:grpSpMk id="8" creationId="{DB682AFB-3307-8A89-FC17-4BE3195621D9}"/>
          </ac:grpSpMkLst>
        </pc:grpChg>
        <pc:grpChg chg="mod">
          <ac:chgData name="Verbeeck William" userId="S::william.verbeeck@vlaanderen.be::9b98557d-4638-497e-9b40-4f2c2b1c3415" providerId="AD" clId="Web-{8C39C792-5FF6-A94F-1776-4B38FF9141A6}" dt="2024-06-12T10:03:52.972" v="168" actId="1076"/>
          <ac:grpSpMkLst>
            <pc:docMk/>
            <pc:sldMk cId="0" sldId="327"/>
            <ac:grpSpMk id="3596" creationId="{00000000-0000-0000-0000-000000000000}"/>
          </ac:grpSpMkLst>
        </pc:grpChg>
        <pc:grpChg chg="mod">
          <ac:chgData name="Verbeeck William" userId="S::william.verbeeck@vlaanderen.be::9b98557d-4638-497e-9b40-4f2c2b1c3415" providerId="AD" clId="Web-{8C39C792-5FF6-A94F-1776-4B38FF9141A6}" dt="2024-06-12T10:03:52.988" v="169" actId="1076"/>
          <ac:grpSpMkLst>
            <pc:docMk/>
            <pc:sldMk cId="0" sldId="327"/>
            <ac:grpSpMk id="3602" creationId="{00000000-0000-0000-0000-000000000000}"/>
          </ac:grpSpMkLst>
        </pc:grpChg>
        <pc:grpChg chg="mod">
          <ac:chgData name="Verbeeck William" userId="S::william.verbeeck@vlaanderen.be::9b98557d-4638-497e-9b40-4f2c2b1c3415" providerId="AD" clId="Web-{8C39C792-5FF6-A94F-1776-4B38FF9141A6}" dt="2024-06-12T10:03:52.988" v="170" actId="1076"/>
          <ac:grpSpMkLst>
            <pc:docMk/>
            <pc:sldMk cId="0" sldId="327"/>
            <ac:grpSpMk id="3611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8C39C792-5FF6-A94F-1776-4B38FF9141A6}" dt="2024-06-12T10:03:47.691" v="166"/>
          <ac:grpSpMkLst>
            <pc:docMk/>
            <pc:sldMk cId="0" sldId="327"/>
            <ac:grpSpMk id="3622" creationId="{00000000-0000-0000-0000-000000000000}"/>
          </ac:grpSpMkLst>
        </pc:grpChg>
      </pc:sldChg>
      <pc:sldChg chg="mod modShow">
        <pc:chgData name="Verbeeck William" userId="S::william.verbeeck@vlaanderen.be::9b98557d-4638-497e-9b40-4f2c2b1c3415" providerId="AD" clId="Web-{8C39C792-5FF6-A94F-1776-4B38FF9141A6}" dt="2024-06-12T10:02:37.591" v="151"/>
        <pc:sldMkLst>
          <pc:docMk/>
          <pc:sldMk cId="0" sldId="330"/>
        </pc:sldMkLst>
      </pc:sldChg>
      <pc:sldChg chg="mod modShow">
        <pc:chgData name="Verbeeck William" userId="S::william.verbeeck@vlaanderen.be::9b98557d-4638-497e-9b40-4f2c2b1c3415" providerId="AD" clId="Web-{8C39C792-5FF6-A94F-1776-4B38FF9141A6}" dt="2024-06-12T10:02:37.841" v="153"/>
        <pc:sldMkLst>
          <pc:docMk/>
          <pc:sldMk cId="0" sldId="331"/>
        </pc:sldMkLst>
      </pc:sldChg>
      <pc:sldChg chg="modSp">
        <pc:chgData name="Verbeeck William" userId="S::william.verbeeck@vlaanderen.be::9b98557d-4638-497e-9b40-4f2c2b1c3415" providerId="AD" clId="Web-{8C39C792-5FF6-A94F-1776-4B38FF9141A6}" dt="2024-06-12T09:59:28.780" v="14" actId="20577"/>
        <pc:sldMkLst>
          <pc:docMk/>
          <pc:sldMk cId="0" sldId="332"/>
        </pc:sldMkLst>
        <pc:spChg chg="mod">
          <ac:chgData name="Verbeeck William" userId="S::william.verbeeck@vlaanderen.be::9b98557d-4638-497e-9b40-4f2c2b1c3415" providerId="AD" clId="Web-{8C39C792-5FF6-A94F-1776-4B38FF9141A6}" dt="2024-06-12T09:58:19.181" v="1" actId="20577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09:59:28.780" v="14" actId="20577"/>
          <ac:spMkLst>
            <pc:docMk/>
            <pc:sldMk cId="0" sldId="332"/>
            <ac:spMk id="177" creationId="{00000000-0000-0000-0000-000000000000}"/>
          </ac:spMkLst>
        </pc:spChg>
      </pc:sldChg>
      <pc:sldChg chg="modNotes">
        <pc:chgData name="Verbeeck William" userId="S::william.verbeeck@vlaanderen.be::9b98557d-4638-497e-9b40-4f2c2b1c3415" providerId="AD" clId="Web-{8C39C792-5FF6-A94F-1776-4B38FF9141A6}" dt="2024-06-13T08:29:34.460" v="573"/>
        <pc:sldMkLst>
          <pc:docMk/>
          <pc:sldMk cId="0" sldId="441"/>
        </pc:sldMkLst>
      </pc:sldChg>
      <pc:sldChg chg="modSp">
        <pc:chgData name="Verbeeck William" userId="S::william.verbeeck@vlaanderen.be::9b98557d-4638-497e-9b40-4f2c2b1c3415" providerId="AD" clId="Web-{8C39C792-5FF6-A94F-1776-4B38FF9141A6}" dt="2024-06-12T10:01:00.803" v="62" actId="14100"/>
        <pc:sldMkLst>
          <pc:docMk/>
          <pc:sldMk cId="198190229" sldId="461"/>
        </pc:sldMkLst>
        <pc:spChg chg="mod">
          <ac:chgData name="Verbeeck William" userId="S::william.verbeeck@vlaanderen.be::9b98557d-4638-497e-9b40-4f2c2b1c3415" providerId="AD" clId="Web-{8C39C792-5FF6-A94F-1776-4B38FF9141A6}" dt="2024-06-12T10:01:00.803" v="62" actId="14100"/>
          <ac:spMkLst>
            <pc:docMk/>
            <pc:sldMk cId="198190229" sldId="461"/>
            <ac:spMk id="431" creationId="{00000000-0000-0000-0000-000000000000}"/>
          </ac:spMkLst>
        </pc:spChg>
      </pc:sldChg>
      <pc:sldChg chg="addSp delSp modSp delCm">
        <pc:chgData name="Verbeeck William" userId="S::william.verbeeck@vlaanderen.be::9b98557d-4638-497e-9b40-4f2c2b1c3415" providerId="AD" clId="Web-{8C39C792-5FF6-A94F-1776-4B38FF9141A6}" dt="2024-06-12T12:39:32.132" v="411" actId="1076"/>
        <pc:sldMkLst>
          <pc:docMk/>
          <pc:sldMk cId="3658881888" sldId="462"/>
        </pc:sldMkLst>
        <pc:spChg chg="add mod">
          <ac:chgData name="Verbeeck William" userId="S::william.verbeeck@vlaanderen.be::9b98557d-4638-497e-9b40-4f2c2b1c3415" providerId="AD" clId="Web-{8C39C792-5FF6-A94F-1776-4B38FF9141A6}" dt="2024-06-12T12:37:17.767" v="404" actId="1076"/>
          <ac:spMkLst>
            <pc:docMk/>
            <pc:sldMk cId="3658881888" sldId="462"/>
            <ac:spMk id="3" creationId="{20B50E79-7870-2298-3372-BFFC5F29DD98}"/>
          </ac:spMkLst>
        </pc:spChg>
        <pc:spChg chg="del mod topLvl">
          <ac:chgData name="Verbeeck William" userId="S::william.verbeeck@vlaanderen.be::9b98557d-4638-497e-9b40-4f2c2b1c3415" providerId="AD" clId="Web-{8C39C792-5FF6-A94F-1776-4B38FF9141A6}" dt="2024-06-12T12:37:35.081" v="408"/>
          <ac:spMkLst>
            <pc:docMk/>
            <pc:sldMk cId="3658881888" sldId="462"/>
            <ac:spMk id="5" creationId="{CABB657C-D49F-71B8-F7E9-3F01145788EC}"/>
          </ac:spMkLst>
        </pc:spChg>
        <pc:spChg chg="topLvl">
          <ac:chgData name="Verbeeck William" userId="S::william.verbeeck@vlaanderen.be::9b98557d-4638-497e-9b40-4f2c2b1c3415" providerId="AD" clId="Web-{8C39C792-5FF6-A94F-1776-4B38FF9141A6}" dt="2024-06-12T12:37:35.081" v="408"/>
          <ac:spMkLst>
            <pc:docMk/>
            <pc:sldMk cId="3658881888" sldId="462"/>
            <ac:spMk id="6" creationId="{7A81C07A-3A20-F1A2-B8AE-A917B29DE4B3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2:06:42.204" v="351" actId="20577"/>
          <ac:spMkLst>
            <pc:docMk/>
            <pc:sldMk cId="3658881888" sldId="462"/>
            <ac:spMk id="438" creationId="{00000000-0000-0000-0000-000000000000}"/>
          </ac:spMkLst>
        </pc:spChg>
        <pc:spChg chg="del mod">
          <ac:chgData name="Verbeeck William" userId="S::william.verbeeck@vlaanderen.be::9b98557d-4638-497e-9b40-4f2c2b1c3415" providerId="AD" clId="Web-{8C39C792-5FF6-A94F-1776-4B38FF9141A6}" dt="2024-06-12T12:37:09.955" v="403"/>
          <ac:spMkLst>
            <pc:docMk/>
            <pc:sldMk cId="3658881888" sldId="462"/>
            <ac:spMk id="499" creationId="{3D137821-0C73-7CF7-4DAD-116B483959C9}"/>
          </ac:spMkLst>
        </pc:spChg>
        <pc:grpChg chg="del">
          <ac:chgData name="Verbeeck William" userId="S::william.verbeeck@vlaanderen.be::9b98557d-4638-497e-9b40-4f2c2b1c3415" providerId="AD" clId="Web-{8C39C792-5FF6-A94F-1776-4B38FF9141A6}" dt="2024-06-12T12:37:35.081" v="408"/>
          <ac:grpSpMkLst>
            <pc:docMk/>
            <pc:sldMk cId="3658881888" sldId="462"/>
            <ac:grpSpMk id="10" creationId="{F58C49BC-6772-FFB5-FBED-E9D2E187B042}"/>
          </ac:grpSpMkLst>
        </pc:grpChg>
        <pc:picChg chg="add mod">
          <ac:chgData name="Verbeeck William" userId="S::william.verbeeck@vlaanderen.be::9b98557d-4638-497e-9b40-4f2c2b1c3415" providerId="AD" clId="Web-{8C39C792-5FF6-A94F-1776-4B38FF9141A6}" dt="2024-06-12T12:39:32.132" v="411" actId="1076"/>
          <ac:picMkLst>
            <pc:docMk/>
            <pc:sldMk cId="3658881888" sldId="462"/>
            <ac:picMk id="4" creationId="{506C9F8A-CE4D-3FFE-0583-7DA3C38510D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erbeeck William" userId="S::william.verbeeck@vlaanderen.be::9b98557d-4638-497e-9b40-4f2c2b1c3415" providerId="AD" clId="Web-{8C39C792-5FF6-A94F-1776-4B38FF9141A6}" dt="2024-06-12T12:06:47.548" v="352"/>
              <pc2:cmMkLst xmlns:pc2="http://schemas.microsoft.com/office/powerpoint/2019/9/main/command">
                <pc:docMk/>
                <pc:sldMk cId="3658881888" sldId="462"/>
                <pc2:cmMk id="{F63D7E01-9D24-4F92-830E-95913EF3C47D}"/>
              </pc2:cmMkLst>
            </pc226:cmChg>
          </p:ext>
        </pc:extLst>
      </pc:sldChg>
      <pc:sldChg chg="mod modShow addCm delCm">
        <pc:chgData name="Verbeeck William" userId="S::william.verbeeck@vlaanderen.be::9b98557d-4638-497e-9b40-4f2c2b1c3415" providerId="AD" clId="Web-{8C39C792-5FF6-A94F-1776-4B38FF9141A6}" dt="2024-06-12T12:09:19.318" v="356"/>
        <pc:sldMkLst>
          <pc:docMk/>
          <pc:sldMk cId="2581553088" sldId="4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erbeeck William" userId="S::william.verbeeck@vlaanderen.be::9b98557d-4638-497e-9b40-4f2c2b1c3415" providerId="AD" clId="Web-{8C39C792-5FF6-A94F-1776-4B38FF9141A6}" dt="2024-06-12T12:09:19.318" v="356"/>
              <pc2:cmMkLst xmlns:pc2="http://schemas.microsoft.com/office/powerpoint/2019/9/main/command">
                <pc:docMk/>
                <pc:sldMk cId="2581553088" sldId="463"/>
                <pc2:cmMk id="{50178E38-A6CA-405D-9F17-43E6892D66CA}"/>
              </pc2:cmMkLst>
            </pc226:cmChg>
            <pc226:cmChg xmlns:pc226="http://schemas.microsoft.com/office/powerpoint/2022/06/main/command" chg="add">
              <pc226:chgData name="Verbeeck William" userId="S::william.verbeeck@vlaanderen.be::9b98557d-4638-497e-9b40-4f2c2b1c3415" providerId="AD" clId="Web-{8C39C792-5FF6-A94F-1776-4B38FF9141A6}" dt="2024-06-12T12:09:17.224" v="355"/>
              <pc2:cmMkLst xmlns:pc2="http://schemas.microsoft.com/office/powerpoint/2019/9/main/command">
                <pc:docMk/>
                <pc:sldMk cId="2581553088" sldId="463"/>
                <pc2:cmMk id="{18A61871-EFB8-48A2-95B1-767FBEE7D4A1}"/>
              </pc2:cmMkLst>
            </pc226:cmChg>
          </p:ext>
        </pc:extLst>
      </pc:sldChg>
      <pc:sldChg chg="mod ord modShow">
        <pc:chgData name="Verbeeck William" userId="S::william.verbeeck@vlaanderen.be::9b98557d-4638-497e-9b40-4f2c2b1c3415" providerId="AD" clId="Web-{8C39C792-5FF6-A94F-1776-4B38FF9141A6}" dt="2024-06-12T10:02:23.934" v="133"/>
        <pc:sldMkLst>
          <pc:docMk/>
          <pc:sldMk cId="3427975361" sldId="503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2.918" v="128"/>
        <pc:sldMkLst>
          <pc:docMk/>
          <pc:sldMk cId="2687685807" sldId="520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3.137" v="129"/>
        <pc:sldMkLst>
          <pc:docMk/>
          <pc:sldMk cId="3643483483" sldId="521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0.684" v="120"/>
        <pc:sldMkLst>
          <pc:docMk/>
          <pc:sldMk cId="681971892" sldId="525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3.356" v="130"/>
        <pc:sldMkLst>
          <pc:docMk/>
          <pc:sldMk cId="3058240701" sldId="528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2.731" v="127"/>
        <pc:sldMkLst>
          <pc:docMk/>
          <pc:sldMk cId="3138933876" sldId="529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0.074" v="117"/>
        <pc:sldMkLst>
          <pc:docMk/>
          <pc:sldMk cId="2410933211" sldId="534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19.606" v="115"/>
        <pc:sldMkLst>
          <pc:docMk/>
          <pc:sldMk cId="1873091136" sldId="535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19.840" v="116"/>
        <pc:sldMkLst>
          <pc:docMk/>
          <pc:sldMk cId="2616456219" sldId="536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0.574" v="119"/>
        <pc:sldMkLst>
          <pc:docMk/>
          <pc:sldMk cId="3566109097" sldId="537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19.262" v="114"/>
        <pc:sldMkLst>
          <pc:docMk/>
          <pc:sldMk cId="3709694322" sldId="538"/>
        </pc:sldMkLst>
      </pc:sldChg>
      <pc:sldChg chg="del">
        <pc:chgData name="Verbeeck William" userId="S::william.verbeeck@vlaanderen.be::9b98557d-4638-497e-9b40-4f2c2b1c3415" providerId="AD" clId="Web-{8C39C792-5FF6-A94F-1776-4B38FF9141A6}" dt="2024-06-12T12:05:41.905" v="332"/>
        <pc:sldMkLst>
          <pc:docMk/>
          <pc:sldMk cId="644276418" sldId="539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18.387" v="110"/>
        <pc:sldMkLst>
          <pc:docMk/>
          <pc:sldMk cId="14883046" sldId="541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0.309" v="118"/>
        <pc:sldMkLst>
          <pc:docMk/>
          <pc:sldMk cId="175423552" sldId="542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2.153" v="126"/>
        <pc:sldMkLst>
          <pc:docMk/>
          <pc:sldMk cId="401216060" sldId="544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1.418" v="123"/>
        <pc:sldMkLst>
          <pc:docMk/>
          <pc:sldMk cId="1949174168" sldId="550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1.153" v="122"/>
        <pc:sldMkLst>
          <pc:docMk/>
          <pc:sldMk cId="2859995253" sldId="551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18.887" v="113"/>
        <pc:sldMkLst>
          <pc:docMk/>
          <pc:sldMk cId="632458953" sldId="552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0.824" v="121"/>
        <pc:sldMkLst>
          <pc:docMk/>
          <pc:sldMk cId="1385692451" sldId="553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1.668" v="125"/>
        <pc:sldMkLst>
          <pc:docMk/>
          <pc:sldMk cId="2951291346" sldId="554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3.590" v="132"/>
        <pc:sldMkLst>
          <pc:docMk/>
          <pc:sldMk cId="1462534546" sldId="555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5.184" v="141"/>
        <pc:sldMkLst>
          <pc:docMk/>
          <pc:sldMk cId="298091816" sldId="556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6.356" v="145"/>
        <pc:sldMkLst>
          <pc:docMk/>
          <pc:sldMk cId="1810807898" sldId="557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4.200" v="135"/>
        <pc:sldMkLst>
          <pc:docMk/>
          <pc:sldMk cId="3375686783" sldId="558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4.543" v="137"/>
        <pc:sldMkLst>
          <pc:docMk/>
          <pc:sldMk cId="3248826032" sldId="559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4.372" v="136"/>
        <pc:sldMkLst>
          <pc:docMk/>
          <pc:sldMk cId="525328279" sldId="560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4.715" v="138"/>
        <pc:sldMkLst>
          <pc:docMk/>
          <pc:sldMk cId="4042541504" sldId="561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4.950" v="139"/>
        <pc:sldMkLst>
          <pc:docMk/>
          <pc:sldMk cId="3261447014" sldId="562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4.059" v="134"/>
        <pc:sldMkLst>
          <pc:docMk/>
          <pc:sldMk cId="1851018045" sldId="563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6.512" v="146"/>
        <pc:sldMkLst>
          <pc:docMk/>
          <pc:sldMk cId="3361824373" sldId="564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5.372" v="142"/>
        <pc:sldMkLst>
          <pc:docMk/>
          <pc:sldMk cId="3792258581" sldId="565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5.559" v="143"/>
        <pc:sldMkLst>
          <pc:docMk/>
          <pc:sldMk cId="2327524852" sldId="567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6.169" v="144"/>
        <pc:sldMkLst>
          <pc:docMk/>
          <pc:sldMk cId="874694441" sldId="569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37.935" v="154"/>
        <pc:sldMkLst>
          <pc:docMk/>
          <pc:sldMk cId="1516744919" sldId="570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6.669" v="147"/>
        <pc:sldMkLst>
          <pc:docMk/>
          <pc:sldMk cId="942604637" sldId="571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6.950" v="149"/>
        <pc:sldMkLst>
          <pc:docMk/>
          <pc:sldMk cId="3642779712" sldId="572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1.528" v="124"/>
        <pc:sldMkLst>
          <pc:docMk/>
          <pc:sldMk cId="2180445468" sldId="573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3.465" v="131"/>
        <pc:sldMkLst>
          <pc:docMk/>
          <pc:sldMk cId="1649038984" sldId="574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5.059" v="140"/>
        <pc:sldMkLst>
          <pc:docMk/>
          <pc:sldMk cId="3117296778" sldId="575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27.059" v="150"/>
        <pc:sldMkLst>
          <pc:docMk/>
          <pc:sldMk cId="3434429901" sldId="576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18.559" v="111"/>
        <pc:sldMkLst>
          <pc:docMk/>
          <pc:sldMk cId="3369148414" sldId="577"/>
        </pc:sldMkLst>
      </pc:sldChg>
      <pc:sldChg chg="mod ord modShow">
        <pc:chgData name="Verbeeck William" userId="S::william.verbeeck@vlaanderen.be::9b98557d-4638-497e-9b40-4f2c2b1c3415" providerId="AD" clId="Web-{8C39C792-5FF6-A94F-1776-4B38FF9141A6}" dt="2024-06-12T10:02:18.762" v="112"/>
        <pc:sldMkLst>
          <pc:docMk/>
          <pc:sldMk cId="1814525240" sldId="578"/>
        </pc:sldMkLst>
      </pc:sldChg>
      <pc:sldChg chg="add">
        <pc:chgData name="Verbeeck William" userId="S::william.verbeeck@vlaanderen.be::9b98557d-4638-497e-9b40-4f2c2b1c3415" providerId="AD" clId="Web-{8C39C792-5FF6-A94F-1776-4B38FF9141A6}" dt="2024-06-12T11:56:57.921" v="277"/>
        <pc:sldMkLst>
          <pc:docMk/>
          <pc:sldMk cId="851052998" sldId="579"/>
        </pc:sldMkLst>
      </pc:sldChg>
      <pc:sldChg chg="add del">
        <pc:chgData name="Verbeeck William" userId="S::william.verbeeck@vlaanderen.be::9b98557d-4638-497e-9b40-4f2c2b1c3415" providerId="AD" clId="Web-{8C39C792-5FF6-A94F-1776-4B38FF9141A6}" dt="2024-06-12T11:56:50.562" v="276"/>
        <pc:sldMkLst>
          <pc:docMk/>
          <pc:sldMk cId="2368281430" sldId="579"/>
        </pc:sldMkLst>
      </pc:sldChg>
      <pc:sldChg chg="add del">
        <pc:chgData name="Verbeeck William" userId="S::william.verbeeck@vlaanderen.be::9b98557d-4638-497e-9b40-4f2c2b1c3415" providerId="AD" clId="Web-{8C39C792-5FF6-A94F-1776-4B38FF9141A6}" dt="2024-06-12T11:56:50.562" v="275"/>
        <pc:sldMkLst>
          <pc:docMk/>
          <pc:sldMk cId="2927021489" sldId="580"/>
        </pc:sldMkLst>
      </pc:sldChg>
      <pc:sldChg chg="modSp add">
        <pc:chgData name="Verbeeck William" userId="S::william.verbeeck@vlaanderen.be::9b98557d-4638-497e-9b40-4f2c2b1c3415" providerId="AD" clId="Web-{8C39C792-5FF6-A94F-1776-4B38FF9141A6}" dt="2024-06-12T12:41:09.605" v="420" actId="20577"/>
        <pc:sldMkLst>
          <pc:docMk/>
          <pc:sldMk cId="2935174435" sldId="580"/>
        </pc:sldMkLst>
        <pc:spChg chg="mod">
          <ac:chgData name="Verbeeck William" userId="S::william.verbeeck@vlaanderen.be::9b98557d-4638-497e-9b40-4f2c2b1c3415" providerId="AD" clId="Web-{8C39C792-5FF6-A94F-1776-4B38FF9141A6}" dt="2024-06-12T12:41:09.605" v="420" actId="20577"/>
          <ac:spMkLst>
            <pc:docMk/>
            <pc:sldMk cId="2935174435" sldId="580"/>
            <ac:spMk id="5" creationId="{29EF8326-3813-D5DE-4F31-CF1169CFEFFC}"/>
          </ac:spMkLst>
        </pc:spChg>
      </pc:sldChg>
      <pc:sldChg chg="addSp delSp modSp add">
        <pc:chgData name="Verbeeck William" userId="S::william.verbeeck@vlaanderen.be::9b98557d-4638-497e-9b40-4f2c2b1c3415" providerId="AD" clId="Web-{8C39C792-5FF6-A94F-1776-4B38FF9141A6}" dt="2024-06-12T12:02:05.337" v="308" actId="1076"/>
        <pc:sldMkLst>
          <pc:docMk/>
          <pc:sldMk cId="4276074455" sldId="581"/>
        </pc:sldMkLst>
        <pc:spChg chg="mod">
          <ac:chgData name="Verbeeck William" userId="S::william.verbeeck@vlaanderen.be::9b98557d-4638-497e-9b40-4f2c2b1c3415" providerId="AD" clId="Web-{8C39C792-5FF6-A94F-1776-4B38FF9141A6}" dt="2024-06-12T12:01:31.570" v="301" actId="1076"/>
          <ac:spMkLst>
            <pc:docMk/>
            <pc:sldMk cId="4276074455" sldId="581"/>
            <ac:spMk id="2112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2:02:05.337" v="308" actId="1076"/>
          <ac:spMkLst>
            <pc:docMk/>
            <pc:sldMk cId="4276074455" sldId="581"/>
            <ac:spMk id="2114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8C39C792-5FF6-A94F-1776-4B38FF9141A6}" dt="2024-06-12T11:58:50.112" v="285"/>
          <ac:spMkLst>
            <pc:docMk/>
            <pc:sldMk cId="4276074455" sldId="581"/>
            <ac:spMk id="2115" creationId="{00000000-0000-0000-0000-000000000000}"/>
          </ac:spMkLst>
        </pc:spChg>
        <pc:picChg chg="add del">
          <ac:chgData name="Verbeeck William" userId="S::william.verbeeck@vlaanderen.be::9b98557d-4638-497e-9b40-4f2c2b1c3415" providerId="AD" clId="Web-{8C39C792-5FF6-A94F-1776-4B38FF9141A6}" dt="2024-06-12T11:58:48.003" v="284"/>
          <ac:picMkLst>
            <pc:docMk/>
            <pc:sldMk cId="4276074455" sldId="581"/>
            <ac:picMk id="2" creationId="{0601E6B4-0315-A1D4-6AFB-1ADEE93FAFBE}"/>
          </ac:picMkLst>
        </pc:picChg>
        <pc:picChg chg="add del mod ord">
          <ac:chgData name="Verbeeck William" userId="S::william.verbeeck@vlaanderen.be::9b98557d-4638-497e-9b40-4f2c2b1c3415" providerId="AD" clId="Web-{8C39C792-5FF6-A94F-1776-4B38FF9141A6}" dt="2024-06-12T12:01:08.944" v="295"/>
          <ac:picMkLst>
            <pc:docMk/>
            <pc:sldMk cId="4276074455" sldId="581"/>
            <ac:picMk id="3" creationId="{10027428-6426-3D5B-2326-F4D35F8240D0}"/>
          </ac:picMkLst>
        </pc:picChg>
        <pc:picChg chg="add mod ord">
          <ac:chgData name="Verbeeck William" userId="S::william.verbeeck@vlaanderen.be::9b98557d-4638-497e-9b40-4f2c2b1c3415" providerId="AD" clId="Web-{8C39C792-5FF6-A94F-1776-4B38FF9141A6}" dt="2024-06-12T12:01:43.977" v="304" actId="1076"/>
          <ac:picMkLst>
            <pc:docMk/>
            <pc:sldMk cId="4276074455" sldId="581"/>
            <ac:picMk id="4" creationId="{40E1E981-B520-9FD3-3378-94DFC82DC78E}"/>
          </ac:picMkLst>
        </pc:picChg>
      </pc:sldChg>
      <pc:sldChg chg="addSp delSp modSp add">
        <pc:chgData name="Verbeeck William" userId="S::william.verbeeck@vlaanderen.be::9b98557d-4638-497e-9b40-4f2c2b1c3415" providerId="AD" clId="Web-{8C39C792-5FF6-A94F-1776-4B38FF9141A6}" dt="2024-06-12T12:02:49.072" v="317" actId="1076"/>
        <pc:sldMkLst>
          <pc:docMk/>
          <pc:sldMk cId="4266822544" sldId="582"/>
        </pc:sldMkLst>
        <pc:spChg chg="mod">
          <ac:chgData name="Verbeeck William" userId="S::william.verbeeck@vlaanderen.be::9b98557d-4638-497e-9b40-4f2c2b1c3415" providerId="AD" clId="Web-{8C39C792-5FF6-A94F-1776-4B38FF9141A6}" dt="2024-06-12T12:02:49.072" v="317" actId="1076"/>
          <ac:spMkLst>
            <pc:docMk/>
            <pc:sldMk cId="4266822544" sldId="582"/>
            <ac:spMk id="4" creationId="{4A79ADB1-C7EE-76F7-85BE-5ABB9EFA2C69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1:59:39.082" v="293" actId="20577"/>
          <ac:spMkLst>
            <pc:docMk/>
            <pc:sldMk cId="4266822544" sldId="582"/>
            <ac:spMk id="2121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8C39C792-5FF6-A94F-1776-4B38FF9141A6}" dt="2024-06-12T12:02:23.368" v="312"/>
          <ac:spMkLst>
            <pc:docMk/>
            <pc:sldMk cId="4266822544" sldId="582"/>
            <ac:spMk id="2124" creationId="{00000000-0000-0000-0000-000000000000}"/>
          </ac:spMkLst>
        </pc:spChg>
        <pc:picChg chg="add del">
          <ac:chgData name="Verbeeck William" userId="S::william.verbeeck@vlaanderen.be::9b98557d-4638-497e-9b40-4f2c2b1c3415" providerId="AD" clId="Web-{8C39C792-5FF6-A94F-1776-4B38FF9141A6}" dt="2024-06-12T12:02:21.337" v="311"/>
          <ac:picMkLst>
            <pc:docMk/>
            <pc:sldMk cId="4266822544" sldId="582"/>
            <ac:picMk id="2" creationId="{09638F84-86F3-3051-A227-32AAC94F4667}"/>
          </ac:picMkLst>
        </pc:picChg>
        <pc:picChg chg="add mod ord">
          <ac:chgData name="Verbeeck William" userId="S::william.verbeeck@vlaanderen.be::9b98557d-4638-497e-9b40-4f2c2b1c3415" providerId="AD" clId="Web-{8C39C792-5FF6-A94F-1776-4B38FF9141A6}" dt="2024-06-12T12:02:45.385" v="316" actId="1076"/>
          <ac:picMkLst>
            <pc:docMk/>
            <pc:sldMk cId="4266822544" sldId="582"/>
            <ac:picMk id="3" creationId="{904959F7-0489-1585-4E10-0864AABC71CF}"/>
          </ac:picMkLst>
        </pc:picChg>
      </pc:sldChg>
      <pc:sldChg chg="addSp delSp modSp add">
        <pc:chgData name="Verbeeck William" userId="S::william.verbeeck@vlaanderen.be::9b98557d-4638-497e-9b40-4f2c2b1c3415" providerId="AD" clId="Web-{8C39C792-5FF6-A94F-1776-4B38FF9141A6}" dt="2024-06-12T12:04:41.216" v="329" actId="14100"/>
        <pc:sldMkLst>
          <pc:docMk/>
          <pc:sldMk cId="1185383189" sldId="583"/>
        </pc:sldMkLst>
        <pc:spChg chg="del">
          <ac:chgData name="Verbeeck William" userId="S::william.verbeeck@vlaanderen.be::9b98557d-4638-497e-9b40-4f2c2b1c3415" providerId="AD" clId="Web-{8C39C792-5FF6-A94F-1776-4B38FF9141A6}" dt="2024-06-12T12:04:28.575" v="327"/>
          <ac:spMkLst>
            <pc:docMk/>
            <pc:sldMk cId="1185383189" sldId="583"/>
            <ac:spMk id="3" creationId="{AEB1E6B0-F7B5-139A-3F41-46C06C625B85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2:04:21.231" v="325" actId="1076"/>
          <ac:spMkLst>
            <pc:docMk/>
            <pc:sldMk cId="1185383189" sldId="583"/>
            <ac:spMk id="5" creationId="{39845B87-6074-7A71-EF7D-5D2925C35038}"/>
          </ac:spMkLst>
        </pc:spChg>
        <pc:spChg chg="mod">
          <ac:chgData name="Verbeeck William" userId="S::william.verbeeck@vlaanderen.be::9b98557d-4638-497e-9b40-4f2c2b1c3415" providerId="AD" clId="Web-{8C39C792-5FF6-A94F-1776-4B38FF9141A6}" dt="2024-06-12T12:04:41.216" v="329" actId="14100"/>
          <ac:spMkLst>
            <pc:docMk/>
            <pc:sldMk cId="1185383189" sldId="583"/>
            <ac:spMk id="2130" creationId="{00000000-0000-0000-0000-000000000000}"/>
          </ac:spMkLst>
        </pc:spChg>
        <pc:picChg chg="del">
          <ac:chgData name="Verbeeck William" userId="S::william.verbeeck@vlaanderen.be::9b98557d-4638-497e-9b40-4f2c2b1c3415" providerId="AD" clId="Web-{8C39C792-5FF6-A94F-1776-4B38FF9141A6}" dt="2024-06-12T12:03:58.824" v="318"/>
          <ac:picMkLst>
            <pc:docMk/>
            <pc:sldMk cId="1185383189" sldId="583"/>
            <ac:picMk id="2" creationId="{520522C8-D0E8-B26D-F303-76F82A521E59}"/>
          </ac:picMkLst>
        </pc:picChg>
        <pc:picChg chg="add mod ord">
          <ac:chgData name="Verbeeck William" userId="S::william.verbeeck@vlaanderen.be::9b98557d-4638-497e-9b40-4f2c2b1c3415" providerId="AD" clId="Web-{8C39C792-5FF6-A94F-1776-4B38FF9141A6}" dt="2024-06-12T12:04:17.481" v="324" actId="1076"/>
          <ac:picMkLst>
            <pc:docMk/>
            <pc:sldMk cId="1185383189" sldId="583"/>
            <ac:picMk id="4" creationId="{A99A8FBE-1137-1970-DB82-E5CC39A2FEDB}"/>
          </ac:picMkLst>
        </pc:picChg>
      </pc:sldChg>
      <pc:sldChg chg="add">
        <pc:chgData name="Verbeeck William" userId="S::william.verbeeck@vlaanderen.be::9b98557d-4638-497e-9b40-4f2c2b1c3415" providerId="AD" clId="Web-{8C39C792-5FF6-A94F-1776-4B38FF9141A6}" dt="2024-06-12T12:05:36.718" v="331"/>
        <pc:sldMkLst>
          <pc:docMk/>
          <pc:sldMk cId="4041732677" sldId="584"/>
        </pc:sldMkLst>
      </pc:sldChg>
      <pc:sldChg chg="addSp delSp modSp new">
        <pc:chgData name="Verbeeck William" userId="S::william.verbeeck@vlaanderen.be::9b98557d-4638-497e-9b40-4f2c2b1c3415" providerId="AD" clId="Web-{8C39C792-5FF6-A94F-1776-4B38FF9141A6}" dt="2024-06-12T13:00:59.882" v="538"/>
        <pc:sldMkLst>
          <pc:docMk/>
          <pc:sldMk cId="2403269726" sldId="585"/>
        </pc:sldMkLst>
        <pc:spChg chg="mod">
          <ac:chgData name="Verbeeck William" userId="S::william.verbeeck@vlaanderen.be::9b98557d-4638-497e-9b40-4f2c2b1c3415" providerId="AD" clId="Web-{8C39C792-5FF6-A94F-1776-4B38FF9141A6}" dt="2024-06-12T13:00:54.023" v="535" actId="20577"/>
          <ac:spMkLst>
            <pc:docMk/>
            <pc:sldMk cId="2403269726" sldId="585"/>
            <ac:spMk id="2" creationId="{676ED0C1-D006-937F-7C5C-D7A812411C8E}"/>
          </ac:spMkLst>
        </pc:spChg>
        <pc:spChg chg="add del mod">
          <ac:chgData name="Verbeeck William" userId="S::william.verbeeck@vlaanderen.be::9b98557d-4638-497e-9b40-4f2c2b1c3415" providerId="AD" clId="Web-{8C39C792-5FF6-A94F-1776-4B38FF9141A6}" dt="2024-06-12T13:00:59.882" v="538"/>
          <ac:spMkLst>
            <pc:docMk/>
            <pc:sldMk cId="2403269726" sldId="585"/>
            <ac:spMk id="4" creationId="{90C3FB88-8791-A7FB-6D0F-6194421D388A}"/>
          </ac:spMkLst>
        </pc:spChg>
      </pc:sldChg>
      <pc:sldChg chg="modSp add replId">
        <pc:chgData name="Verbeeck William" userId="S::william.verbeeck@vlaanderen.be::9b98557d-4638-497e-9b40-4f2c2b1c3415" providerId="AD" clId="Web-{8C39C792-5FF6-A94F-1776-4B38FF9141A6}" dt="2024-06-12T13:01:07.726" v="546" actId="20577"/>
        <pc:sldMkLst>
          <pc:docMk/>
          <pc:sldMk cId="3635574288" sldId="586"/>
        </pc:sldMkLst>
        <pc:spChg chg="mod">
          <ac:chgData name="Verbeeck William" userId="S::william.verbeeck@vlaanderen.be::9b98557d-4638-497e-9b40-4f2c2b1c3415" providerId="AD" clId="Web-{8C39C792-5FF6-A94F-1776-4B38FF9141A6}" dt="2024-06-12T13:01:07.726" v="546" actId="20577"/>
          <ac:spMkLst>
            <pc:docMk/>
            <pc:sldMk cId="3635574288" sldId="586"/>
            <ac:spMk id="2" creationId="{676ED0C1-D006-937F-7C5C-D7A812411C8E}"/>
          </ac:spMkLst>
        </pc:spChg>
      </pc:sldChg>
      <pc:sldChg chg="modSp add replId">
        <pc:chgData name="Verbeeck William" userId="S::william.verbeeck@vlaanderen.be::9b98557d-4638-497e-9b40-4f2c2b1c3415" providerId="AD" clId="Web-{8C39C792-5FF6-A94F-1776-4B38FF9141A6}" dt="2024-06-12T13:01:16.071" v="553" actId="20577"/>
        <pc:sldMkLst>
          <pc:docMk/>
          <pc:sldMk cId="2915684011" sldId="587"/>
        </pc:sldMkLst>
        <pc:spChg chg="mod">
          <ac:chgData name="Verbeeck William" userId="S::william.verbeeck@vlaanderen.be::9b98557d-4638-497e-9b40-4f2c2b1c3415" providerId="AD" clId="Web-{8C39C792-5FF6-A94F-1776-4B38FF9141A6}" dt="2024-06-12T13:01:16.071" v="553" actId="20577"/>
          <ac:spMkLst>
            <pc:docMk/>
            <pc:sldMk cId="2915684011" sldId="587"/>
            <ac:spMk id="2" creationId="{676ED0C1-D006-937F-7C5C-D7A812411C8E}"/>
          </ac:spMkLst>
        </pc:spChg>
      </pc:sldChg>
    </pc:docChg>
  </pc:docChgLst>
  <pc:docChgLst>
    <pc:chgData name="De Meester Ben" userId="81b482c4-ff09-4d3c-9172-bf35e4eced0a" providerId="ADAL" clId="{C1FE6618-7112-4C58-A84B-749377EFA901}"/>
    <pc:docChg chg="undo redo custSel addSld delSld modSld sldOrd">
      <pc:chgData name="De Meester Ben" userId="81b482c4-ff09-4d3c-9172-bf35e4eced0a" providerId="ADAL" clId="{C1FE6618-7112-4C58-A84B-749377EFA901}" dt="2024-06-17T07:11:17.103" v="1627" actId="20577"/>
      <pc:docMkLst>
        <pc:docMk/>
      </pc:docMkLst>
      <pc:sldChg chg="modSp mod">
        <pc:chgData name="De Meester Ben" userId="81b482c4-ff09-4d3c-9172-bf35e4eced0a" providerId="ADAL" clId="{C1FE6618-7112-4C58-A84B-749377EFA901}" dt="2024-06-13T06:44:09.553" v="3" actId="20577"/>
        <pc:sldMkLst>
          <pc:docMk/>
          <pc:sldMk cId="0" sldId="259"/>
        </pc:sldMkLst>
        <pc:spChg chg="mod">
          <ac:chgData name="De Meester Ben" userId="81b482c4-ff09-4d3c-9172-bf35e4eced0a" providerId="ADAL" clId="{C1FE6618-7112-4C58-A84B-749377EFA901}" dt="2024-06-13T06:44:09.553" v="3" actId="20577"/>
          <ac:spMkLst>
            <pc:docMk/>
            <pc:sldMk cId="0" sldId="259"/>
            <ac:spMk id="387" creationId="{00000000-0000-0000-0000-000000000000}"/>
          </ac:spMkLst>
        </pc:spChg>
      </pc:sldChg>
      <pc:sldChg chg="modCm">
        <pc:chgData name="De Meester Ben" userId="81b482c4-ff09-4d3c-9172-bf35e4eced0a" providerId="ADAL" clId="{C1FE6618-7112-4C58-A84B-749377EFA901}" dt="2024-06-17T07:05:17.002" v="1606"/>
        <pc:sldMkLst>
          <pc:docMk/>
          <pc:sldMk cId="0" sldId="30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e Meester Ben" userId="81b482c4-ff09-4d3c-9172-bf35e4eced0a" providerId="ADAL" clId="{C1FE6618-7112-4C58-A84B-749377EFA901}" dt="2024-06-17T07:05:17.002" v="1606"/>
              <pc2:cmMkLst xmlns:pc2="http://schemas.microsoft.com/office/powerpoint/2019/9/main/command">
                <pc:docMk/>
                <pc:sldMk cId="0" sldId="304"/>
                <pc2:cmMk id="{BCEE56B1-BBCE-4835-A421-9233BD4140DD}"/>
              </pc2:cmMkLst>
            </pc226:cmChg>
          </p:ext>
        </pc:extLst>
      </pc:sldChg>
      <pc:sldChg chg="addSp delSp modSp mod">
        <pc:chgData name="De Meester Ben" userId="81b482c4-ff09-4d3c-9172-bf35e4eced0a" providerId="ADAL" clId="{C1FE6618-7112-4C58-A84B-749377EFA901}" dt="2024-06-14T12:34:54.245" v="343" actId="20577"/>
        <pc:sldMkLst>
          <pc:docMk/>
          <pc:sldMk cId="4041732677" sldId="584"/>
        </pc:sldMkLst>
        <pc:spChg chg="add mod">
          <ac:chgData name="De Meester Ben" userId="81b482c4-ff09-4d3c-9172-bf35e4eced0a" providerId="ADAL" clId="{C1FE6618-7112-4C58-A84B-749377EFA901}" dt="2024-06-14T12:34:54.245" v="343" actId="20577"/>
          <ac:spMkLst>
            <pc:docMk/>
            <pc:sldMk cId="4041732677" sldId="584"/>
            <ac:spMk id="2" creationId="{379BDAC6-BA3B-224C-1842-93C2E3BF188D}"/>
          </ac:spMkLst>
        </pc:spChg>
        <pc:spChg chg="mod">
          <ac:chgData name="De Meester Ben" userId="81b482c4-ff09-4d3c-9172-bf35e4eced0a" providerId="ADAL" clId="{C1FE6618-7112-4C58-A84B-749377EFA901}" dt="2024-06-13T06:51:31.664" v="92" actId="14100"/>
          <ac:spMkLst>
            <pc:docMk/>
            <pc:sldMk cId="4041732677" sldId="584"/>
            <ac:spMk id="5" creationId="{48EE5BE5-62A5-EFAF-145A-3D70699DC82B}"/>
          </ac:spMkLst>
        </pc:spChg>
        <pc:spChg chg="mod">
          <ac:chgData name="De Meester Ben" userId="81b482c4-ff09-4d3c-9172-bf35e4eced0a" providerId="ADAL" clId="{C1FE6618-7112-4C58-A84B-749377EFA901}" dt="2024-06-13T06:51:34.435" v="93" actId="1076"/>
          <ac:spMkLst>
            <pc:docMk/>
            <pc:sldMk cId="4041732677" sldId="584"/>
            <ac:spMk id="6" creationId="{F13A7433-FADC-E1B9-1B8E-601DF415CD26}"/>
          </ac:spMkLst>
        </pc:spChg>
        <pc:spChg chg="mod">
          <ac:chgData name="De Meester Ben" userId="81b482c4-ff09-4d3c-9172-bf35e4eced0a" providerId="ADAL" clId="{C1FE6618-7112-4C58-A84B-749377EFA901}" dt="2024-06-13T06:50:59.514" v="80" actId="14100"/>
          <ac:spMkLst>
            <pc:docMk/>
            <pc:sldMk cId="4041732677" sldId="584"/>
            <ac:spMk id="7" creationId="{00D7F82C-01D7-9C02-C8A5-B10512D56B8E}"/>
          </ac:spMkLst>
        </pc:spChg>
        <pc:spChg chg="mod">
          <ac:chgData name="De Meester Ben" userId="81b482c4-ff09-4d3c-9172-bf35e4eced0a" providerId="ADAL" clId="{C1FE6618-7112-4C58-A84B-749377EFA901}" dt="2024-06-13T06:51:02.068" v="81" actId="1076"/>
          <ac:spMkLst>
            <pc:docMk/>
            <pc:sldMk cId="4041732677" sldId="584"/>
            <ac:spMk id="8" creationId="{A75CDFA8-7DCD-5630-6DAC-0BBC66848FF4}"/>
          </ac:spMkLst>
        </pc:spChg>
        <pc:spChg chg="mod">
          <ac:chgData name="De Meester Ben" userId="81b482c4-ff09-4d3c-9172-bf35e4eced0a" providerId="ADAL" clId="{C1FE6618-7112-4C58-A84B-749377EFA901}" dt="2024-06-13T06:50:36.236" v="73" actId="14100"/>
          <ac:spMkLst>
            <pc:docMk/>
            <pc:sldMk cId="4041732677" sldId="584"/>
            <ac:spMk id="9" creationId="{6D50F8FB-D2D3-3356-4649-D75232EBEC83}"/>
          </ac:spMkLst>
        </pc:spChg>
        <pc:spChg chg="mod">
          <ac:chgData name="De Meester Ben" userId="81b482c4-ff09-4d3c-9172-bf35e4eced0a" providerId="ADAL" clId="{C1FE6618-7112-4C58-A84B-749377EFA901}" dt="2024-06-13T06:50:40.146" v="75" actId="6549"/>
          <ac:spMkLst>
            <pc:docMk/>
            <pc:sldMk cId="4041732677" sldId="584"/>
            <ac:spMk id="10" creationId="{842B249B-FF1C-9F2E-CEC7-4443F84488D4}"/>
          </ac:spMkLst>
        </pc:spChg>
        <pc:spChg chg="add del mod">
          <ac:chgData name="De Meester Ben" userId="81b482c4-ff09-4d3c-9172-bf35e4eced0a" providerId="ADAL" clId="{C1FE6618-7112-4C58-A84B-749377EFA901}" dt="2024-06-13T06:46:52.650" v="8" actId="478"/>
          <ac:spMkLst>
            <pc:docMk/>
            <pc:sldMk cId="4041732677" sldId="584"/>
            <ac:spMk id="11" creationId="{B4885CA3-C90B-891A-D4A0-A11732CDF3D6}"/>
          </ac:spMkLst>
        </pc:spChg>
        <pc:spChg chg="mod">
          <ac:chgData name="De Meester Ben" userId="81b482c4-ff09-4d3c-9172-bf35e4eced0a" providerId="ADAL" clId="{C1FE6618-7112-4C58-A84B-749377EFA901}" dt="2024-06-13T06:51:13.186" v="84" actId="14100"/>
          <ac:spMkLst>
            <pc:docMk/>
            <pc:sldMk cId="4041732677" sldId="584"/>
            <ac:spMk id="15" creationId="{069D509C-010E-E878-0930-BA61A69F751A}"/>
          </ac:spMkLst>
        </pc:spChg>
        <pc:spChg chg="mod">
          <ac:chgData name="De Meester Ben" userId="81b482c4-ff09-4d3c-9172-bf35e4eced0a" providerId="ADAL" clId="{C1FE6618-7112-4C58-A84B-749377EFA901}" dt="2024-06-13T06:51:20.848" v="87" actId="1076"/>
          <ac:spMkLst>
            <pc:docMk/>
            <pc:sldMk cId="4041732677" sldId="584"/>
            <ac:spMk id="16" creationId="{4A48C9B8-F38E-CD53-2CC5-124DFE7FC7EA}"/>
          </ac:spMkLst>
        </pc:spChg>
        <pc:grpChg chg="del">
          <ac:chgData name="De Meester Ben" userId="81b482c4-ff09-4d3c-9172-bf35e4eced0a" providerId="ADAL" clId="{C1FE6618-7112-4C58-A84B-749377EFA901}" dt="2024-06-13T06:50:07.135" v="39" actId="478"/>
          <ac:grpSpMkLst>
            <pc:docMk/>
            <pc:sldMk cId="4041732677" sldId="584"/>
            <ac:grpSpMk id="4" creationId="{F8139E57-FEC8-383F-6C1F-553F6891F05E}"/>
          </ac:grpSpMkLst>
        </pc:grpChg>
        <pc:picChg chg="add mod ord">
          <ac:chgData name="De Meester Ben" userId="81b482c4-ff09-4d3c-9172-bf35e4eced0a" providerId="ADAL" clId="{C1FE6618-7112-4C58-A84B-749377EFA901}" dt="2024-06-13T06:51:16.628" v="86" actId="1076"/>
          <ac:picMkLst>
            <pc:docMk/>
            <pc:sldMk cId="4041732677" sldId="584"/>
            <ac:picMk id="12" creationId="{FDF81CF2-D51E-86DD-A1A2-620390872456}"/>
          </ac:picMkLst>
        </pc:picChg>
      </pc:sldChg>
      <pc:sldChg chg="addSp modSp del mod">
        <pc:chgData name="De Meester Ben" userId="81b482c4-ff09-4d3c-9172-bf35e4eced0a" providerId="ADAL" clId="{C1FE6618-7112-4C58-A84B-749377EFA901}" dt="2024-06-13T06:52:06.220" v="95" actId="47"/>
        <pc:sldMkLst>
          <pc:docMk/>
          <pc:sldMk cId="2403269726" sldId="585"/>
        </pc:sldMkLst>
        <pc:picChg chg="add mod modCrop">
          <ac:chgData name="De Meester Ben" userId="81b482c4-ff09-4d3c-9172-bf35e4eced0a" providerId="ADAL" clId="{C1FE6618-7112-4C58-A84B-749377EFA901}" dt="2024-06-13T06:49:11.240" v="35" actId="1035"/>
          <ac:picMkLst>
            <pc:docMk/>
            <pc:sldMk cId="2403269726" sldId="585"/>
            <ac:picMk id="5" creationId="{C5A31244-2BFD-E180-5B7C-0DAEC6A7500D}"/>
          </ac:picMkLst>
        </pc:picChg>
      </pc:sldChg>
      <pc:sldChg chg="modSp mod">
        <pc:chgData name="De Meester Ben" userId="81b482c4-ff09-4d3c-9172-bf35e4eced0a" providerId="ADAL" clId="{C1FE6618-7112-4C58-A84B-749377EFA901}" dt="2024-06-13T07:08:10.872" v="247" actId="20577"/>
        <pc:sldMkLst>
          <pc:docMk/>
          <pc:sldMk cId="3635574288" sldId="586"/>
        </pc:sldMkLst>
        <pc:spChg chg="mod">
          <ac:chgData name="De Meester Ben" userId="81b482c4-ff09-4d3c-9172-bf35e4eced0a" providerId="ADAL" clId="{C1FE6618-7112-4C58-A84B-749377EFA901}" dt="2024-06-13T07:06:28.295" v="172" actId="20577"/>
          <ac:spMkLst>
            <pc:docMk/>
            <pc:sldMk cId="3635574288" sldId="586"/>
            <ac:spMk id="2" creationId="{676ED0C1-D006-937F-7C5C-D7A812411C8E}"/>
          </ac:spMkLst>
        </pc:spChg>
        <pc:spChg chg="mod">
          <ac:chgData name="De Meester Ben" userId="81b482c4-ff09-4d3c-9172-bf35e4eced0a" providerId="ADAL" clId="{C1FE6618-7112-4C58-A84B-749377EFA901}" dt="2024-06-13T07:08:10.872" v="247" actId="20577"/>
          <ac:spMkLst>
            <pc:docMk/>
            <pc:sldMk cId="3635574288" sldId="586"/>
            <ac:spMk id="3" creationId="{5FE8E488-28E3-1063-3CCE-EADCB1AEE87E}"/>
          </ac:spMkLst>
        </pc:spChg>
      </pc:sldChg>
      <pc:sldChg chg="addSp delSp modSp mod">
        <pc:chgData name="De Meester Ben" userId="81b482c4-ff09-4d3c-9172-bf35e4eced0a" providerId="ADAL" clId="{C1FE6618-7112-4C58-A84B-749377EFA901}" dt="2024-06-14T13:50:12.575" v="1294" actId="20577"/>
        <pc:sldMkLst>
          <pc:docMk/>
          <pc:sldMk cId="2915684011" sldId="587"/>
        </pc:sldMkLst>
        <pc:spChg chg="mod">
          <ac:chgData name="De Meester Ben" userId="81b482c4-ff09-4d3c-9172-bf35e4eced0a" providerId="ADAL" clId="{C1FE6618-7112-4C58-A84B-749377EFA901}" dt="2024-06-14T13:50:08.423" v="1292" actId="6549"/>
          <ac:spMkLst>
            <pc:docMk/>
            <pc:sldMk cId="2915684011" sldId="587"/>
            <ac:spMk id="2" creationId="{676ED0C1-D006-937F-7C5C-D7A812411C8E}"/>
          </ac:spMkLst>
        </pc:spChg>
        <pc:spChg chg="del">
          <ac:chgData name="De Meester Ben" userId="81b482c4-ff09-4d3c-9172-bf35e4eced0a" providerId="ADAL" clId="{C1FE6618-7112-4C58-A84B-749377EFA901}" dt="2024-06-14T13:13:44.429" v="1135" actId="478"/>
          <ac:spMkLst>
            <pc:docMk/>
            <pc:sldMk cId="2915684011" sldId="587"/>
            <ac:spMk id="3" creationId="{5FE8E488-28E3-1063-3CCE-EADCB1AEE87E}"/>
          </ac:spMkLst>
        </pc:spChg>
        <pc:graphicFrameChg chg="add mod modGraphic">
          <ac:chgData name="De Meester Ben" userId="81b482c4-ff09-4d3c-9172-bf35e4eced0a" providerId="ADAL" clId="{C1FE6618-7112-4C58-A84B-749377EFA901}" dt="2024-06-14T13:50:12.575" v="1294" actId="20577"/>
          <ac:graphicFrameMkLst>
            <pc:docMk/>
            <pc:sldMk cId="2915684011" sldId="587"/>
            <ac:graphicFrameMk id="4" creationId="{A299CF16-52F6-4062-2ABB-64A65ECC36AF}"/>
          </ac:graphicFrameMkLst>
        </pc:graphicFrameChg>
      </pc:sldChg>
      <pc:sldChg chg="modCm">
        <pc:chgData name="De Meester Ben" userId="81b482c4-ff09-4d3c-9172-bf35e4eced0a" providerId="ADAL" clId="{C1FE6618-7112-4C58-A84B-749377EFA901}" dt="2024-06-17T07:05:11.578" v="1605"/>
        <pc:sldMkLst>
          <pc:docMk/>
          <pc:sldMk cId="3082323794" sldId="58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e Meester Ben" userId="81b482c4-ff09-4d3c-9172-bf35e4eced0a" providerId="ADAL" clId="{C1FE6618-7112-4C58-A84B-749377EFA901}" dt="2024-06-17T07:05:11.578" v="1605"/>
              <pc2:cmMkLst xmlns:pc2="http://schemas.microsoft.com/office/powerpoint/2019/9/main/command">
                <pc:docMk/>
                <pc:sldMk cId="3082323794" sldId="588"/>
                <pc2:cmMk id="{4EC2E76F-00BA-4FF8-99F1-583EF151A622}"/>
              </pc2:cmMkLst>
            </pc226:cmChg>
          </p:ext>
        </pc:extLst>
      </pc:sldChg>
      <pc:sldChg chg="modCm">
        <pc:chgData name="De Meester Ben" userId="81b482c4-ff09-4d3c-9172-bf35e4eced0a" providerId="ADAL" clId="{C1FE6618-7112-4C58-A84B-749377EFA901}" dt="2024-06-17T06:47:28.494" v="1597"/>
        <pc:sldMkLst>
          <pc:docMk/>
          <pc:sldMk cId="635899562" sldId="5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e Meester Ben" userId="81b482c4-ff09-4d3c-9172-bf35e4eced0a" providerId="ADAL" clId="{C1FE6618-7112-4C58-A84B-749377EFA901}" dt="2024-06-17T06:47:28.494" v="1597"/>
              <pc2:cmMkLst xmlns:pc2="http://schemas.microsoft.com/office/powerpoint/2019/9/main/command">
                <pc:docMk/>
                <pc:sldMk cId="635899562" sldId="589"/>
                <pc2:cmMk id="{8DD6F76C-EE74-4911-93D5-428D615747B4}"/>
              </pc2:cmMkLst>
            </pc226:cmChg>
          </p:ext>
        </pc:extLst>
      </pc:sldChg>
      <pc:sldChg chg="add">
        <pc:chgData name="De Meester Ben" userId="81b482c4-ff09-4d3c-9172-bf35e4eced0a" providerId="ADAL" clId="{C1FE6618-7112-4C58-A84B-749377EFA901}" dt="2024-06-13T06:52:04.334" v="94"/>
        <pc:sldMkLst>
          <pc:docMk/>
          <pc:sldMk cId="1696548906" sldId="590"/>
        </pc:sldMkLst>
      </pc:sldChg>
      <pc:sldChg chg="addSp delSp modSp new mod">
        <pc:chgData name="De Meester Ben" userId="81b482c4-ff09-4d3c-9172-bf35e4eced0a" providerId="ADAL" clId="{C1FE6618-7112-4C58-A84B-749377EFA901}" dt="2024-06-17T06:46:32.011" v="1593" actId="14100"/>
        <pc:sldMkLst>
          <pc:docMk/>
          <pc:sldMk cId="655891385" sldId="591"/>
        </pc:sldMkLst>
        <pc:spChg chg="add del">
          <ac:chgData name="De Meester Ben" userId="81b482c4-ff09-4d3c-9172-bf35e4eced0a" providerId="ADAL" clId="{C1FE6618-7112-4C58-A84B-749377EFA901}" dt="2024-06-17T06:28:57.836" v="1569" actId="22"/>
          <ac:spMkLst>
            <pc:docMk/>
            <pc:sldMk cId="655891385" sldId="591"/>
            <ac:spMk id="8" creationId="{A5A831CD-83BE-D9FE-A627-E90BCCD56F8B}"/>
          </ac:spMkLst>
        </pc:spChg>
        <pc:spChg chg="add mod">
          <ac:chgData name="De Meester Ben" userId="81b482c4-ff09-4d3c-9172-bf35e4eced0a" providerId="ADAL" clId="{C1FE6618-7112-4C58-A84B-749377EFA901}" dt="2024-06-17T06:46:32.011" v="1593" actId="14100"/>
          <ac:spMkLst>
            <pc:docMk/>
            <pc:sldMk cId="655891385" sldId="591"/>
            <ac:spMk id="9" creationId="{BA814458-28C5-AA2F-D7C0-960FF223CFAB}"/>
          </ac:spMkLst>
        </pc:spChg>
        <pc:picChg chg="add del">
          <ac:chgData name="De Meester Ben" userId="81b482c4-ff09-4d3c-9172-bf35e4eced0a" providerId="ADAL" clId="{C1FE6618-7112-4C58-A84B-749377EFA901}" dt="2024-06-17T06:14:00.430" v="1536" actId="478"/>
          <ac:picMkLst>
            <pc:docMk/>
            <pc:sldMk cId="655891385" sldId="591"/>
            <ac:picMk id="5" creationId="{20D5B793-2BE0-621D-54FB-5D76BA9454A3}"/>
          </ac:picMkLst>
        </pc:picChg>
        <pc:picChg chg="add">
          <ac:chgData name="De Meester Ben" userId="81b482c4-ff09-4d3c-9172-bf35e4eced0a" providerId="ADAL" clId="{C1FE6618-7112-4C58-A84B-749377EFA901}" dt="2024-06-17T06:15:03.654" v="1537" actId="22"/>
          <ac:picMkLst>
            <pc:docMk/>
            <pc:sldMk cId="655891385" sldId="591"/>
            <ac:picMk id="6" creationId="{47BBE4B9-86F0-01A8-B8E6-FD9FF1548969}"/>
          </ac:picMkLst>
        </pc:picChg>
      </pc:sldChg>
      <pc:sldChg chg="addSp delSp modSp new mod">
        <pc:chgData name="De Meester Ben" userId="81b482c4-ff09-4d3c-9172-bf35e4eced0a" providerId="ADAL" clId="{C1FE6618-7112-4C58-A84B-749377EFA901}" dt="2024-06-17T06:46:44.388" v="1596" actId="14100"/>
        <pc:sldMkLst>
          <pc:docMk/>
          <pc:sldMk cId="1955074954" sldId="592"/>
        </pc:sldMkLst>
        <pc:spChg chg="add mod">
          <ac:chgData name="De Meester Ben" userId="81b482c4-ff09-4d3c-9172-bf35e4eced0a" providerId="ADAL" clId="{C1FE6618-7112-4C58-A84B-749377EFA901}" dt="2024-06-17T06:46:44.388" v="1596" actId="14100"/>
          <ac:spMkLst>
            <pc:docMk/>
            <pc:sldMk cId="1955074954" sldId="592"/>
            <ac:spMk id="8" creationId="{A4369CBC-8E08-A5EA-D8E2-ED43A53C2193}"/>
          </ac:spMkLst>
        </pc:spChg>
        <pc:picChg chg="del">
          <ac:chgData name="De Meester Ben" userId="81b482c4-ff09-4d3c-9172-bf35e4eced0a" providerId="ADAL" clId="{C1FE6618-7112-4C58-A84B-749377EFA901}" dt="2024-06-17T06:13:50.029" v="1534" actId="478"/>
          <ac:picMkLst>
            <pc:docMk/>
            <pc:sldMk cId="1955074954" sldId="592"/>
            <ac:picMk id="4" creationId="{69A124CD-BE50-E48B-C810-3F68EAC291F0}"/>
          </ac:picMkLst>
        </pc:picChg>
        <pc:picChg chg="add">
          <ac:chgData name="De Meester Ben" userId="81b482c4-ff09-4d3c-9172-bf35e4eced0a" providerId="ADAL" clId="{C1FE6618-7112-4C58-A84B-749377EFA901}" dt="2024-06-13T07:04:03.614" v="99" actId="22"/>
          <ac:picMkLst>
            <pc:docMk/>
            <pc:sldMk cId="1955074954" sldId="592"/>
            <ac:picMk id="5" creationId="{5C3E3DFC-7916-7EF2-584A-9CA104A5BE94}"/>
          </ac:picMkLst>
        </pc:picChg>
        <pc:picChg chg="add">
          <ac:chgData name="De Meester Ben" userId="81b482c4-ff09-4d3c-9172-bf35e4eced0a" providerId="ADAL" clId="{C1FE6618-7112-4C58-A84B-749377EFA901}" dt="2024-06-17T06:13:57.762" v="1535" actId="22"/>
          <ac:picMkLst>
            <pc:docMk/>
            <pc:sldMk cId="1955074954" sldId="592"/>
            <ac:picMk id="7" creationId="{4C07A55D-21FE-CC4A-EC37-86E65BBE5746}"/>
          </ac:picMkLst>
        </pc:picChg>
      </pc:sldChg>
      <pc:sldChg chg="addSp delSp new mod">
        <pc:chgData name="De Meester Ben" userId="81b482c4-ff09-4d3c-9172-bf35e4eced0a" providerId="ADAL" clId="{C1FE6618-7112-4C58-A84B-749377EFA901}" dt="2024-06-17T06:15:29.655" v="1539" actId="22"/>
        <pc:sldMkLst>
          <pc:docMk/>
          <pc:sldMk cId="23314499" sldId="593"/>
        </pc:sldMkLst>
        <pc:picChg chg="del">
          <ac:chgData name="De Meester Ben" userId="81b482c4-ff09-4d3c-9172-bf35e4eced0a" providerId="ADAL" clId="{C1FE6618-7112-4C58-A84B-749377EFA901}" dt="2024-06-17T06:15:29.332" v="1538" actId="478"/>
          <ac:picMkLst>
            <pc:docMk/>
            <pc:sldMk cId="23314499" sldId="593"/>
            <ac:picMk id="4" creationId="{023238B5-94C1-3014-2982-23D6BA988DA0}"/>
          </ac:picMkLst>
        </pc:picChg>
        <pc:picChg chg="add">
          <ac:chgData name="De Meester Ben" userId="81b482c4-ff09-4d3c-9172-bf35e4eced0a" providerId="ADAL" clId="{C1FE6618-7112-4C58-A84B-749377EFA901}" dt="2024-06-13T07:06:23.609" v="164" actId="22"/>
          <ac:picMkLst>
            <pc:docMk/>
            <pc:sldMk cId="23314499" sldId="593"/>
            <ac:picMk id="5" creationId="{EB222406-FDE4-0EFE-8AFF-A5E1421D932A}"/>
          </ac:picMkLst>
        </pc:picChg>
        <pc:picChg chg="add">
          <ac:chgData name="De Meester Ben" userId="81b482c4-ff09-4d3c-9172-bf35e4eced0a" providerId="ADAL" clId="{C1FE6618-7112-4C58-A84B-749377EFA901}" dt="2024-06-17T06:15:29.655" v="1539" actId="22"/>
          <ac:picMkLst>
            <pc:docMk/>
            <pc:sldMk cId="23314499" sldId="593"/>
            <ac:picMk id="7" creationId="{C8BBD964-E22B-0AB3-2274-E314E18EA66F}"/>
          </ac:picMkLst>
        </pc:picChg>
      </pc:sldChg>
      <pc:sldChg chg="addSp delSp new mod">
        <pc:chgData name="De Meester Ben" userId="81b482c4-ff09-4d3c-9172-bf35e4eced0a" providerId="ADAL" clId="{C1FE6618-7112-4C58-A84B-749377EFA901}" dt="2024-06-17T06:16:11.163" v="1541" actId="22"/>
        <pc:sldMkLst>
          <pc:docMk/>
          <pc:sldMk cId="1147393674" sldId="594"/>
        </pc:sldMkLst>
        <pc:picChg chg="add del">
          <ac:chgData name="De Meester Ben" userId="81b482c4-ff09-4d3c-9172-bf35e4eced0a" providerId="ADAL" clId="{C1FE6618-7112-4C58-A84B-749377EFA901}" dt="2024-06-17T06:15:48.547" v="1540" actId="478"/>
          <ac:picMkLst>
            <pc:docMk/>
            <pc:sldMk cId="1147393674" sldId="594"/>
            <ac:picMk id="5" creationId="{DEB9ECE4-258E-C9FB-16D4-9B8F7ABAE628}"/>
          </ac:picMkLst>
        </pc:picChg>
        <pc:picChg chg="add">
          <ac:chgData name="De Meester Ben" userId="81b482c4-ff09-4d3c-9172-bf35e4eced0a" providerId="ADAL" clId="{C1FE6618-7112-4C58-A84B-749377EFA901}" dt="2024-06-17T06:16:11.163" v="1541" actId="22"/>
          <ac:picMkLst>
            <pc:docMk/>
            <pc:sldMk cId="1147393674" sldId="594"/>
            <ac:picMk id="6" creationId="{5DCAE5A0-5D5C-B505-99A7-03BE1A8B5435}"/>
          </ac:picMkLst>
        </pc:picChg>
      </pc:sldChg>
      <pc:sldChg chg="modSp add mod">
        <pc:chgData name="De Meester Ben" userId="81b482c4-ff09-4d3c-9172-bf35e4eced0a" providerId="ADAL" clId="{C1FE6618-7112-4C58-A84B-749377EFA901}" dt="2024-06-14T12:56:19.298" v="1020" actId="6549"/>
        <pc:sldMkLst>
          <pc:docMk/>
          <pc:sldMk cId="1873393753" sldId="595"/>
        </pc:sldMkLst>
        <pc:spChg chg="mod">
          <ac:chgData name="De Meester Ben" userId="81b482c4-ff09-4d3c-9172-bf35e4eced0a" providerId="ADAL" clId="{C1FE6618-7112-4C58-A84B-749377EFA901}" dt="2024-06-14T12:54:42.112" v="876" actId="20577"/>
          <ac:spMkLst>
            <pc:docMk/>
            <pc:sldMk cId="1873393753" sldId="595"/>
            <ac:spMk id="2" creationId="{676ED0C1-D006-937F-7C5C-D7A812411C8E}"/>
          </ac:spMkLst>
        </pc:spChg>
        <pc:spChg chg="mod">
          <ac:chgData name="De Meester Ben" userId="81b482c4-ff09-4d3c-9172-bf35e4eced0a" providerId="ADAL" clId="{C1FE6618-7112-4C58-A84B-749377EFA901}" dt="2024-06-14T12:56:19.298" v="1020" actId="6549"/>
          <ac:spMkLst>
            <pc:docMk/>
            <pc:sldMk cId="1873393753" sldId="595"/>
            <ac:spMk id="3" creationId="{5FE8E488-28E3-1063-3CCE-EADCB1AEE87E}"/>
          </ac:spMkLst>
        </pc:spChg>
      </pc:sldChg>
      <pc:sldChg chg="modSp add mod ord">
        <pc:chgData name="De Meester Ben" userId="81b482c4-ff09-4d3c-9172-bf35e4eced0a" providerId="ADAL" clId="{C1FE6618-7112-4C58-A84B-749377EFA901}" dt="2024-06-17T07:11:17.103" v="1627" actId="20577"/>
        <pc:sldMkLst>
          <pc:docMk/>
          <pc:sldMk cId="898184431" sldId="596"/>
        </pc:sldMkLst>
        <pc:spChg chg="mod">
          <ac:chgData name="De Meester Ben" userId="81b482c4-ff09-4d3c-9172-bf35e4eced0a" providerId="ADAL" clId="{C1FE6618-7112-4C58-A84B-749377EFA901}" dt="2024-06-17T07:11:17.103" v="1627" actId="20577"/>
          <ac:spMkLst>
            <pc:docMk/>
            <pc:sldMk cId="898184431" sldId="596"/>
            <ac:spMk id="3" creationId="{5FE8E488-28E3-1063-3CCE-EADCB1AEE87E}"/>
          </ac:spMkLst>
        </pc:spChg>
      </pc:sldChg>
      <pc:sldChg chg="modSp add mod">
        <pc:chgData name="De Meester Ben" userId="81b482c4-ff09-4d3c-9172-bf35e4eced0a" providerId="ADAL" clId="{C1FE6618-7112-4C58-A84B-749377EFA901}" dt="2024-06-14T12:57:15.791" v="1134" actId="6549"/>
        <pc:sldMkLst>
          <pc:docMk/>
          <pc:sldMk cId="2165338266" sldId="597"/>
        </pc:sldMkLst>
        <pc:spChg chg="mod">
          <ac:chgData name="De Meester Ben" userId="81b482c4-ff09-4d3c-9172-bf35e4eced0a" providerId="ADAL" clId="{C1FE6618-7112-4C58-A84B-749377EFA901}" dt="2024-06-14T12:56:26.779" v="1030" actId="20577"/>
          <ac:spMkLst>
            <pc:docMk/>
            <pc:sldMk cId="2165338266" sldId="597"/>
            <ac:spMk id="2" creationId="{676ED0C1-D006-937F-7C5C-D7A812411C8E}"/>
          </ac:spMkLst>
        </pc:spChg>
        <pc:spChg chg="mod">
          <ac:chgData name="De Meester Ben" userId="81b482c4-ff09-4d3c-9172-bf35e4eced0a" providerId="ADAL" clId="{C1FE6618-7112-4C58-A84B-749377EFA901}" dt="2024-06-14T12:57:15.791" v="1134" actId="6549"/>
          <ac:spMkLst>
            <pc:docMk/>
            <pc:sldMk cId="2165338266" sldId="597"/>
            <ac:spMk id="3" creationId="{5FE8E488-28E3-1063-3CCE-EADCB1AEE87E}"/>
          </ac:spMkLst>
        </pc:spChg>
      </pc:sldChg>
      <pc:sldChg chg="addSp modSp new mod">
        <pc:chgData name="De Meester Ben" userId="81b482c4-ff09-4d3c-9172-bf35e4eced0a" providerId="ADAL" clId="{C1FE6618-7112-4C58-A84B-749377EFA901}" dt="2024-06-14T13:56:32.428" v="1532" actId="6549"/>
        <pc:sldMkLst>
          <pc:docMk/>
          <pc:sldMk cId="2662019284" sldId="598"/>
        </pc:sldMkLst>
        <pc:spChg chg="mod">
          <ac:chgData name="De Meester Ben" userId="81b482c4-ff09-4d3c-9172-bf35e4eced0a" providerId="ADAL" clId="{C1FE6618-7112-4C58-A84B-749377EFA901}" dt="2024-06-14T13:16:14" v="1174" actId="20577"/>
          <ac:spMkLst>
            <pc:docMk/>
            <pc:sldMk cId="2662019284" sldId="598"/>
            <ac:spMk id="2" creationId="{CA2AC8F1-C33B-767F-5056-F9735F02C4E6}"/>
          </ac:spMkLst>
        </pc:spChg>
        <pc:spChg chg="mod">
          <ac:chgData name="De Meester Ben" userId="81b482c4-ff09-4d3c-9172-bf35e4eced0a" providerId="ADAL" clId="{C1FE6618-7112-4C58-A84B-749377EFA901}" dt="2024-06-14T13:56:32.428" v="1532" actId="6549"/>
          <ac:spMkLst>
            <pc:docMk/>
            <pc:sldMk cId="2662019284" sldId="598"/>
            <ac:spMk id="3" creationId="{81BFADC6-19FE-87B2-EBB2-0FD35A922F39}"/>
          </ac:spMkLst>
        </pc:spChg>
        <pc:graphicFrameChg chg="add mod">
          <ac:chgData name="De Meester Ben" userId="81b482c4-ff09-4d3c-9172-bf35e4eced0a" providerId="ADAL" clId="{C1FE6618-7112-4C58-A84B-749377EFA901}" dt="2024-06-14T13:17:04.358" v="1192"/>
          <ac:graphicFrameMkLst>
            <pc:docMk/>
            <pc:sldMk cId="2662019284" sldId="598"/>
            <ac:graphicFrameMk id="4" creationId="{6AE482D7-69CD-723A-2828-DA20A7A8966D}"/>
          </ac:graphicFrameMkLst>
        </pc:graphicFrameChg>
      </pc:sldChg>
      <pc:sldChg chg="addSp delSp modSp new mod modShow">
        <pc:chgData name="De Meester Ben" userId="81b482c4-ff09-4d3c-9172-bf35e4eced0a" providerId="ADAL" clId="{C1FE6618-7112-4C58-A84B-749377EFA901}" dt="2024-06-14T13:56:36.726" v="1533" actId="729"/>
        <pc:sldMkLst>
          <pc:docMk/>
          <pc:sldMk cId="437755290" sldId="599"/>
        </pc:sldMkLst>
        <pc:spChg chg="mod">
          <ac:chgData name="De Meester Ben" userId="81b482c4-ff09-4d3c-9172-bf35e4eced0a" providerId="ADAL" clId="{C1FE6618-7112-4C58-A84B-749377EFA901}" dt="2024-06-14T13:46:57.930" v="1272" actId="20577"/>
          <ac:spMkLst>
            <pc:docMk/>
            <pc:sldMk cId="437755290" sldId="599"/>
            <ac:spMk id="2" creationId="{BC521AB6-C80D-D66C-D4D6-16C5ED518A25}"/>
          </ac:spMkLst>
        </pc:spChg>
        <pc:spChg chg="del">
          <ac:chgData name="De Meester Ben" userId="81b482c4-ff09-4d3c-9172-bf35e4eced0a" providerId="ADAL" clId="{C1FE6618-7112-4C58-A84B-749377EFA901}" dt="2024-06-14T13:48:47.483" v="1289" actId="478"/>
          <ac:spMkLst>
            <pc:docMk/>
            <pc:sldMk cId="437755290" sldId="599"/>
            <ac:spMk id="3" creationId="{C191F28D-C7BF-0B0C-C92C-1D5EA1EC5763}"/>
          </ac:spMkLst>
        </pc:spChg>
        <pc:graphicFrameChg chg="add mod modGraphic">
          <ac:chgData name="De Meester Ben" userId="81b482c4-ff09-4d3c-9172-bf35e4eced0a" providerId="ADAL" clId="{C1FE6618-7112-4C58-A84B-749377EFA901}" dt="2024-06-14T13:56:21.426" v="1531" actId="14100"/>
          <ac:graphicFrameMkLst>
            <pc:docMk/>
            <pc:sldMk cId="437755290" sldId="599"/>
            <ac:graphicFrameMk id="4" creationId="{8799023A-DBFB-3C29-1B8B-D6B8F70B0366}"/>
          </ac:graphicFrameMkLst>
        </pc:graphicFrameChg>
      </pc:sldChg>
      <pc:sldChg chg="addSp delSp modSp new mod">
        <pc:chgData name="De Meester Ben" userId="81b482c4-ff09-4d3c-9172-bf35e4eced0a" providerId="ADAL" clId="{C1FE6618-7112-4C58-A84B-749377EFA901}" dt="2024-06-14T13:53:21.960" v="1327" actId="20577"/>
        <pc:sldMkLst>
          <pc:docMk/>
          <pc:sldMk cId="3198242981" sldId="600"/>
        </pc:sldMkLst>
        <pc:spChg chg="mod">
          <ac:chgData name="De Meester Ben" userId="81b482c4-ff09-4d3c-9172-bf35e4eced0a" providerId="ADAL" clId="{C1FE6618-7112-4C58-A84B-749377EFA901}" dt="2024-06-14T13:53:21.960" v="1327" actId="20577"/>
          <ac:spMkLst>
            <pc:docMk/>
            <pc:sldMk cId="3198242981" sldId="600"/>
            <ac:spMk id="2" creationId="{3E596B64-32B2-7766-02FF-0CAAF04A57CF}"/>
          </ac:spMkLst>
        </pc:spChg>
        <pc:spChg chg="del">
          <ac:chgData name="De Meester Ben" userId="81b482c4-ff09-4d3c-9172-bf35e4eced0a" providerId="ADAL" clId="{C1FE6618-7112-4C58-A84B-749377EFA901}" dt="2024-06-14T13:53:16.350" v="1304" actId="478"/>
          <ac:spMkLst>
            <pc:docMk/>
            <pc:sldMk cId="3198242981" sldId="600"/>
            <ac:spMk id="3" creationId="{60A4089B-AFC1-1FE4-8867-AA9C9D7D5AC6}"/>
          </ac:spMkLst>
        </pc:spChg>
        <pc:graphicFrameChg chg="add mod modGraphic">
          <ac:chgData name="De Meester Ben" userId="81b482c4-ff09-4d3c-9172-bf35e4eced0a" providerId="ADAL" clId="{C1FE6618-7112-4C58-A84B-749377EFA901}" dt="2024-06-14T13:53:12.288" v="1303" actId="14100"/>
          <ac:graphicFrameMkLst>
            <pc:docMk/>
            <pc:sldMk cId="3198242981" sldId="600"/>
            <ac:graphicFrameMk id="4" creationId="{6C645C0C-6F84-1E5C-A3D0-C74B60158BD7}"/>
          </ac:graphicFrameMkLst>
        </pc:graphicFrameChg>
      </pc:sldChg>
      <pc:sldChg chg="addSp delSp modSp new mod">
        <pc:chgData name="De Meester Ben" userId="81b482c4-ff09-4d3c-9172-bf35e4eced0a" providerId="ADAL" clId="{C1FE6618-7112-4C58-A84B-749377EFA901}" dt="2024-06-14T13:53:54.378" v="1360" actId="1035"/>
        <pc:sldMkLst>
          <pc:docMk/>
          <pc:sldMk cId="1286005738" sldId="601"/>
        </pc:sldMkLst>
        <pc:spChg chg="mod">
          <ac:chgData name="De Meester Ben" userId="81b482c4-ff09-4d3c-9172-bf35e4eced0a" providerId="ADAL" clId="{C1FE6618-7112-4C58-A84B-749377EFA901}" dt="2024-06-14T13:53:41.766" v="1351" actId="20577"/>
          <ac:spMkLst>
            <pc:docMk/>
            <pc:sldMk cId="1286005738" sldId="601"/>
            <ac:spMk id="2" creationId="{733A0D83-BD0D-2B92-B903-77AECF0A12F3}"/>
          </ac:spMkLst>
        </pc:spChg>
        <pc:spChg chg="del">
          <ac:chgData name="De Meester Ben" userId="81b482c4-ff09-4d3c-9172-bf35e4eced0a" providerId="ADAL" clId="{C1FE6618-7112-4C58-A84B-749377EFA901}" dt="2024-06-14T13:53:44.734" v="1352" actId="478"/>
          <ac:spMkLst>
            <pc:docMk/>
            <pc:sldMk cId="1286005738" sldId="601"/>
            <ac:spMk id="3" creationId="{061B0005-DF51-FE20-0530-7213F9A76600}"/>
          </ac:spMkLst>
        </pc:spChg>
        <pc:graphicFrameChg chg="add mod modGraphic">
          <ac:chgData name="De Meester Ben" userId="81b482c4-ff09-4d3c-9172-bf35e4eced0a" providerId="ADAL" clId="{C1FE6618-7112-4C58-A84B-749377EFA901}" dt="2024-06-14T13:53:54.378" v="1360" actId="1035"/>
          <ac:graphicFrameMkLst>
            <pc:docMk/>
            <pc:sldMk cId="1286005738" sldId="601"/>
            <ac:graphicFrameMk id="4" creationId="{A2DAA4F3-EC04-760A-F5CD-8C294D6912E8}"/>
          </ac:graphicFrameMkLst>
        </pc:graphicFrameChg>
      </pc:sldChg>
      <pc:sldChg chg="addSp delSp modSp new mod">
        <pc:chgData name="De Meester Ben" userId="81b482c4-ff09-4d3c-9172-bf35e4eced0a" providerId="ADAL" clId="{C1FE6618-7112-4C58-A84B-749377EFA901}" dt="2024-06-14T13:54:29.970" v="1410" actId="14100"/>
        <pc:sldMkLst>
          <pc:docMk/>
          <pc:sldMk cId="1683435427" sldId="602"/>
        </pc:sldMkLst>
        <pc:spChg chg="mod">
          <ac:chgData name="De Meester Ben" userId="81b482c4-ff09-4d3c-9172-bf35e4eced0a" providerId="ADAL" clId="{C1FE6618-7112-4C58-A84B-749377EFA901}" dt="2024-06-14T13:54:12.303" v="1400" actId="20577"/>
          <ac:spMkLst>
            <pc:docMk/>
            <pc:sldMk cId="1683435427" sldId="602"/>
            <ac:spMk id="2" creationId="{2C7330B5-7284-522D-D2F8-FC72EEECC2C4}"/>
          </ac:spMkLst>
        </pc:spChg>
        <pc:spChg chg="del">
          <ac:chgData name="De Meester Ben" userId="81b482c4-ff09-4d3c-9172-bf35e4eced0a" providerId="ADAL" clId="{C1FE6618-7112-4C58-A84B-749377EFA901}" dt="2024-06-14T13:54:17.983" v="1404" actId="478"/>
          <ac:spMkLst>
            <pc:docMk/>
            <pc:sldMk cId="1683435427" sldId="602"/>
            <ac:spMk id="3" creationId="{652E16F8-25FC-6554-37EA-39C73F70CBC6}"/>
          </ac:spMkLst>
        </pc:spChg>
        <pc:graphicFrameChg chg="add mod modGraphic">
          <ac:chgData name="De Meester Ben" userId="81b482c4-ff09-4d3c-9172-bf35e4eced0a" providerId="ADAL" clId="{C1FE6618-7112-4C58-A84B-749377EFA901}" dt="2024-06-14T13:54:29.970" v="1410" actId="14100"/>
          <ac:graphicFrameMkLst>
            <pc:docMk/>
            <pc:sldMk cId="1683435427" sldId="602"/>
            <ac:graphicFrameMk id="4" creationId="{E4445131-3054-8D7B-0EEA-E9DC270B481C}"/>
          </ac:graphicFrameMkLst>
        </pc:graphicFrameChg>
      </pc:sldChg>
      <pc:sldChg chg="addSp delSp modSp new mod">
        <pc:chgData name="De Meester Ben" userId="81b482c4-ff09-4d3c-9172-bf35e4eced0a" providerId="ADAL" clId="{C1FE6618-7112-4C58-A84B-749377EFA901}" dt="2024-06-14T13:55:00.874" v="1446"/>
        <pc:sldMkLst>
          <pc:docMk/>
          <pc:sldMk cId="2729090055" sldId="603"/>
        </pc:sldMkLst>
        <pc:spChg chg="mod">
          <ac:chgData name="De Meester Ben" userId="81b482c4-ff09-4d3c-9172-bf35e4eced0a" providerId="ADAL" clId="{C1FE6618-7112-4C58-A84B-749377EFA901}" dt="2024-06-14T13:54:47.336" v="1440" actId="20577"/>
          <ac:spMkLst>
            <pc:docMk/>
            <pc:sldMk cId="2729090055" sldId="603"/>
            <ac:spMk id="2" creationId="{4C4D9AB7-70B9-A1A2-B060-7EA1FF78FCEB}"/>
          </ac:spMkLst>
        </pc:spChg>
        <pc:spChg chg="del">
          <ac:chgData name="De Meester Ben" userId="81b482c4-ff09-4d3c-9172-bf35e4eced0a" providerId="ADAL" clId="{C1FE6618-7112-4C58-A84B-749377EFA901}" dt="2024-06-14T13:54:41.179" v="1413" actId="478"/>
          <ac:spMkLst>
            <pc:docMk/>
            <pc:sldMk cId="2729090055" sldId="603"/>
            <ac:spMk id="3" creationId="{F14FAA4A-E0DD-C7A2-231D-6C5E31F00925}"/>
          </ac:spMkLst>
        </pc:spChg>
        <pc:graphicFrameChg chg="add mod modGraphic">
          <ac:chgData name="De Meester Ben" userId="81b482c4-ff09-4d3c-9172-bf35e4eced0a" providerId="ADAL" clId="{C1FE6618-7112-4C58-A84B-749377EFA901}" dt="2024-06-14T13:55:00.874" v="1446"/>
          <ac:graphicFrameMkLst>
            <pc:docMk/>
            <pc:sldMk cId="2729090055" sldId="603"/>
            <ac:graphicFrameMk id="4" creationId="{7EF77A0A-E989-7EB0-8A4B-DDF38A1B7DC3}"/>
          </ac:graphicFrameMkLst>
        </pc:graphicFrameChg>
      </pc:sldChg>
      <pc:sldChg chg="addSp delSp modSp new mod">
        <pc:chgData name="De Meester Ben" userId="81b482c4-ff09-4d3c-9172-bf35e4eced0a" providerId="ADAL" clId="{C1FE6618-7112-4C58-A84B-749377EFA901}" dt="2024-06-14T13:55:31.451" v="1492" actId="14100"/>
        <pc:sldMkLst>
          <pc:docMk/>
          <pc:sldMk cId="4253393910" sldId="604"/>
        </pc:sldMkLst>
        <pc:spChg chg="mod">
          <ac:chgData name="De Meester Ben" userId="81b482c4-ff09-4d3c-9172-bf35e4eced0a" providerId="ADAL" clId="{C1FE6618-7112-4C58-A84B-749377EFA901}" dt="2024-06-14T13:55:20.734" v="1486" actId="20577"/>
          <ac:spMkLst>
            <pc:docMk/>
            <pc:sldMk cId="4253393910" sldId="604"/>
            <ac:spMk id="2" creationId="{258F89C6-DA92-E363-AC4D-C221DD639D89}"/>
          </ac:spMkLst>
        </pc:spChg>
        <pc:spChg chg="del">
          <ac:chgData name="De Meester Ben" userId="81b482c4-ff09-4d3c-9172-bf35e4eced0a" providerId="ADAL" clId="{C1FE6618-7112-4C58-A84B-749377EFA901}" dt="2024-06-14T13:55:22.670" v="1487" actId="478"/>
          <ac:spMkLst>
            <pc:docMk/>
            <pc:sldMk cId="4253393910" sldId="604"/>
            <ac:spMk id="3" creationId="{796F940B-875B-901E-1F4C-8E1ABD6DB8E0}"/>
          </ac:spMkLst>
        </pc:spChg>
        <pc:graphicFrameChg chg="add mod modGraphic">
          <ac:chgData name="De Meester Ben" userId="81b482c4-ff09-4d3c-9172-bf35e4eced0a" providerId="ADAL" clId="{C1FE6618-7112-4C58-A84B-749377EFA901}" dt="2024-06-14T13:55:31.451" v="1492" actId="14100"/>
          <ac:graphicFrameMkLst>
            <pc:docMk/>
            <pc:sldMk cId="4253393910" sldId="604"/>
            <ac:graphicFrameMk id="4" creationId="{119A513A-DFD6-3B10-5694-4E43C6438D1C}"/>
          </ac:graphicFrameMkLst>
        </pc:graphicFrameChg>
      </pc:sldChg>
      <pc:sldChg chg="addSp delSp modSp new mod">
        <pc:chgData name="De Meester Ben" userId="81b482c4-ff09-4d3c-9172-bf35e4eced0a" providerId="ADAL" clId="{C1FE6618-7112-4C58-A84B-749377EFA901}" dt="2024-06-14T13:56:02.527" v="1518" actId="20577"/>
        <pc:sldMkLst>
          <pc:docMk/>
          <pc:sldMk cId="70044814" sldId="605"/>
        </pc:sldMkLst>
        <pc:spChg chg="mod">
          <ac:chgData name="De Meester Ben" userId="81b482c4-ff09-4d3c-9172-bf35e4eced0a" providerId="ADAL" clId="{C1FE6618-7112-4C58-A84B-749377EFA901}" dt="2024-06-14T13:56:02.527" v="1518" actId="20577"/>
          <ac:spMkLst>
            <pc:docMk/>
            <pc:sldMk cId="70044814" sldId="605"/>
            <ac:spMk id="2" creationId="{E793A8B7-648B-F995-703E-F7931809B90F}"/>
          </ac:spMkLst>
        </pc:spChg>
        <pc:spChg chg="del">
          <ac:chgData name="De Meester Ben" userId="81b482c4-ff09-4d3c-9172-bf35e4eced0a" providerId="ADAL" clId="{C1FE6618-7112-4C58-A84B-749377EFA901}" dt="2024-06-14T13:55:58.902" v="1499" actId="478"/>
          <ac:spMkLst>
            <pc:docMk/>
            <pc:sldMk cId="70044814" sldId="605"/>
            <ac:spMk id="3" creationId="{B912881B-8B1F-9668-9AF6-FBB58F04355D}"/>
          </ac:spMkLst>
        </pc:spChg>
        <pc:graphicFrameChg chg="add mod modGraphic">
          <ac:chgData name="De Meester Ben" userId="81b482c4-ff09-4d3c-9172-bf35e4eced0a" providerId="ADAL" clId="{C1FE6618-7112-4C58-A84B-749377EFA901}" dt="2024-06-14T13:55:56.635" v="1498" actId="14100"/>
          <ac:graphicFrameMkLst>
            <pc:docMk/>
            <pc:sldMk cId="70044814" sldId="605"/>
            <ac:graphicFrameMk id="4" creationId="{B59841BA-089E-3FBE-FE9F-4641B2C9E024}"/>
          </ac:graphicFrameMkLst>
        </pc:graphicFrameChg>
      </pc:sldChg>
      <pc:sldChg chg="modCm">
        <pc:chgData name="De Meester Ben" userId="81b482c4-ff09-4d3c-9172-bf35e4eced0a" providerId="ADAL" clId="{C1FE6618-7112-4C58-A84B-749377EFA901}" dt="2024-06-17T07:01:02.467" v="1604"/>
        <pc:sldMkLst>
          <pc:docMk/>
          <pc:sldMk cId="1297503130" sldId="6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e Meester Ben" userId="81b482c4-ff09-4d3c-9172-bf35e4eced0a" providerId="ADAL" clId="{C1FE6618-7112-4C58-A84B-749377EFA901}" dt="2024-06-17T07:01:02.467" v="1604"/>
              <pc2:cmMkLst xmlns:pc2="http://schemas.microsoft.com/office/powerpoint/2019/9/main/command">
                <pc:docMk/>
                <pc:sldMk cId="1297503130" sldId="606"/>
                <pc2:cmMk id="{A2F2E2C2-ECEA-4D2E-803B-D39311466CC8}"/>
              </pc2:cmMkLst>
            </pc226:cmChg>
          </p:ext>
        </pc:extLst>
      </pc:sldChg>
      <pc:sldChg chg="addSp new mod">
        <pc:chgData name="De Meester Ben" userId="81b482c4-ff09-4d3c-9172-bf35e4eced0a" providerId="ADAL" clId="{C1FE6618-7112-4C58-A84B-749377EFA901}" dt="2024-06-17T06:16:42.257" v="1543" actId="22"/>
        <pc:sldMkLst>
          <pc:docMk/>
          <pc:sldMk cId="4141616617" sldId="608"/>
        </pc:sldMkLst>
        <pc:picChg chg="add">
          <ac:chgData name="De Meester Ben" userId="81b482c4-ff09-4d3c-9172-bf35e4eced0a" providerId="ADAL" clId="{C1FE6618-7112-4C58-A84B-749377EFA901}" dt="2024-06-17T06:16:42.257" v="1543" actId="22"/>
          <ac:picMkLst>
            <pc:docMk/>
            <pc:sldMk cId="4141616617" sldId="608"/>
            <ac:picMk id="5" creationId="{5BAF07C0-C1B1-D898-08F6-821ADF8F2119}"/>
          </ac:picMkLst>
        </pc:picChg>
      </pc:sldChg>
      <pc:sldChg chg="addSp new mod">
        <pc:chgData name="De Meester Ben" userId="81b482c4-ff09-4d3c-9172-bf35e4eced0a" providerId="ADAL" clId="{C1FE6618-7112-4C58-A84B-749377EFA901}" dt="2024-06-17T06:17:08.135" v="1545" actId="22"/>
        <pc:sldMkLst>
          <pc:docMk/>
          <pc:sldMk cId="2855650248" sldId="609"/>
        </pc:sldMkLst>
        <pc:picChg chg="add">
          <ac:chgData name="De Meester Ben" userId="81b482c4-ff09-4d3c-9172-bf35e4eced0a" providerId="ADAL" clId="{C1FE6618-7112-4C58-A84B-749377EFA901}" dt="2024-06-17T06:17:08.135" v="1545" actId="22"/>
          <ac:picMkLst>
            <pc:docMk/>
            <pc:sldMk cId="2855650248" sldId="609"/>
            <ac:picMk id="5" creationId="{9AEFC80E-9785-6A09-B98D-138196C4DD84}"/>
          </ac:picMkLst>
        </pc:picChg>
      </pc:sldChg>
      <pc:sldChg chg="addSp new mod">
        <pc:chgData name="De Meester Ben" userId="81b482c4-ff09-4d3c-9172-bf35e4eced0a" providerId="ADAL" clId="{C1FE6618-7112-4C58-A84B-749377EFA901}" dt="2024-06-17T06:17:50.248" v="1547" actId="22"/>
        <pc:sldMkLst>
          <pc:docMk/>
          <pc:sldMk cId="2593524615" sldId="610"/>
        </pc:sldMkLst>
        <pc:picChg chg="add">
          <ac:chgData name="De Meester Ben" userId="81b482c4-ff09-4d3c-9172-bf35e4eced0a" providerId="ADAL" clId="{C1FE6618-7112-4C58-A84B-749377EFA901}" dt="2024-06-17T06:17:50.248" v="1547" actId="22"/>
          <ac:picMkLst>
            <pc:docMk/>
            <pc:sldMk cId="2593524615" sldId="610"/>
            <ac:picMk id="5" creationId="{7B74567B-EE34-9B79-51C1-30F8797B1D01}"/>
          </ac:picMkLst>
        </pc:picChg>
      </pc:sldChg>
      <pc:sldChg chg="addSp modSp new mod">
        <pc:chgData name="De Meester Ben" userId="81b482c4-ff09-4d3c-9172-bf35e4eced0a" providerId="ADAL" clId="{C1FE6618-7112-4C58-A84B-749377EFA901}" dt="2024-06-17T06:45:12.876" v="1588"/>
        <pc:sldMkLst>
          <pc:docMk/>
          <pc:sldMk cId="1071946005" sldId="611"/>
        </pc:sldMkLst>
        <pc:spChg chg="add mod">
          <ac:chgData name="De Meester Ben" userId="81b482c4-ff09-4d3c-9172-bf35e4eced0a" providerId="ADAL" clId="{C1FE6618-7112-4C58-A84B-749377EFA901}" dt="2024-06-17T06:45:12.876" v="1588"/>
          <ac:spMkLst>
            <pc:docMk/>
            <pc:sldMk cId="1071946005" sldId="611"/>
            <ac:spMk id="6" creationId="{6A49C4B2-334F-D37E-425A-DE97831EFBBC}"/>
          </ac:spMkLst>
        </pc:spChg>
        <pc:picChg chg="add">
          <ac:chgData name="De Meester Ben" userId="81b482c4-ff09-4d3c-9172-bf35e4eced0a" providerId="ADAL" clId="{C1FE6618-7112-4C58-A84B-749377EFA901}" dt="2024-06-17T06:18:27.285" v="1549" actId="22"/>
          <ac:picMkLst>
            <pc:docMk/>
            <pc:sldMk cId="1071946005" sldId="611"/>
            <ac:picMk id="5" creationId="{5C9DB13F-A3A9-573B-0699-C0CA54F1BCD8}"/>
          </ac:picMkLst>
        </pc:picChg>
      </pc:sldChg>
      <pc:sldChg chg="addSp modSp new mod">
        <pc:chgData name="De Meester Ben" userId="81b482c4-ff09-4d3c-9172-bf35e4eced0a" providerId="ADAL" clId="{C1FE6618-7112-4C58-A84B-749377EFA901}" dt="2024-06-17T06:45:11.014" v="1587"/>
        <pc:sldMkLst>
          <pc:docMk/>
          <pc:sldMk cId="1044465983" sldId="612"/>
        </pc:sldMkLst>
        <pc:spChg chg="add mod">
          <ac:chgData name="De Meester Ben" userId="81b482c4-ff09-4d3c-9172-bf35e4eced0a" providerId="ADAL" clId="{C1FE6618-7112-4C58-A84B-749377EFA901}" dt="2024-06-17T06:45:11.014" v="1587"/>
          <ac:spMkLst>
            <pc:docMk/>
            <pc:sldMk cId="1044465983" sldId="612"/>
            <ac:spMk id="6" creationId="{CFB02801-CEA6-C238-826E-8ADC0DDF2B96}"/>
          </ac:spMkLst>
        </pc:spChg>
        <pc:picChg chg="add">
          <ac:chgData name="De Meester Ben" userId="81b482c4-ff09-4d3c-9172-bf35e4eced0a" providerId="ADAL" clId="{C1FE6618-7112-4C58-A84B-749377EFA901}" dt="2024-06-17T06:18:44.411" v="1551" actId="22"/>
          <ac:picMkLst>
            <pc:docMk/>
            <pc:sldMk cId="1044465983" sldId="612"/>
            <ac:picMk id="5" creationId="{97B25196-40A0-C274-3F1B-592A0EA1383E}"/>
          </ac:picMkLst>
        </pc:picChg>
      </pc:sldChg>
      <pc:sldChg chg="addSp modSp new mod">
        <pc:chgData name="De Meester Ben" userId="81b482c4-ff09-4d3c-9172-bf35e4eced0a" providerId="ADAL" clId="{C1FE6618-7112-4C58-A84B-749377EFA901}" dt="2024-06-17T06:45:09.717" v="1586"/>
        <pc:sldMkLst>
          <pc:docMk/>
          <pc:sldMk cId="3338416949" sldId="613"/>
        </pc:sldMkLst>
        <pc:spChg chg="add mod">
          <ac:chgData name="De Meester Ben" userId="81b482c4-ff09-4d3c-9172-bf35e4eced0a" providerId="ADAL" clId="{C1FE6618-7112-4C58-A84B-749377EFA901}" dt="2024-06-17T06:45:09.717" v="1586"/>
          <ac:spMkLst>
            <pc:docMk/>
            <pc:sldMk cId="3338416949" sldId="613"/>
            <ac:spMk id="6" creationId="{97DF3734-399A-6863-92BF-A482C1C37408}"/>
          </ac:spMkLst>
        </pc:spChg>
        <pc:picChg chg="add">
          <ac:chgData name="De Meester Ben" userId="81b482c4-ff09-4d3c-9172-bf35e4eced0a" providerId="ADAL" clId="{C1FE6618-7112-4C58-A84B-749377EFA901}" dt="2024-06-17T06:18:59.581" v="1553" actId="22"/>
          <ac:picMkLst>
            <pc:docMk/>
            <pc:sldMk cId="3338416949" sldId="613"/>
            <ac:picMk id="5" creationId="{A9345D29-9BA9-FE1D-61FC-DECEFFA9F388}"/>
          </ac:picMkLst>
        </pc:picChg>
      </pc:sldChg>
      <pc:sldChg chg="addSp modSp new mod">
        <pc:chgData name="De Meester Ben" userId="81b482c4-ff09-4d3c-9172-bf35e4eced0a" providerId="ADAL" clId="{C1FE6618-7112-4C58-A84B-749377EFA901}" dt="2024-06-17T06:45:06.607" v="1585" actId="14100"/>
        <pc:sldMkLst>
          <pc:docMk/>
          <pc:sldMk cId="2110810556" sldId="614"/>
        </pc:sldMkLst>
        <pc:spChg chg="add mod">
          <ac:chgData name="De Meester Ben" userId="81b482c4-ff09-4d3c-9172-bf35e4eced0a" providerId="ADAL" clId="{C1FE6618-7112-4C58-A84B-749377EFA901}" dt="2024-06-17T06:45:06.607" v="1585" actId="14100"/>
          <ac:spMkLst>
            <pc:docMk/>
            <pc:sldMk cId="2110810556" sldId="614"/>
            <ac:spMk id="6" creationId="{538C3694-A64B-9EF2-45DC-F2AB01D2CF2B}"/>
          </ac:spMkLst>
        </pc:spChg>
        <pc:picChg chg="add">
          <ac:chgData name="De Meester Ben" userId="81b482c4-ff09-4d3c-9172-bf35e4eced0a" providerId="ADAL" clId="{C1FE6618-7112-4C58-A84B-749377EFA901}" dt="2024-06-17T06:19:13.683" v="1555" actId="22"/>
          <ac:picMkLst>
            <pc:docMk/>
            <pc:sldMk cId="2110810556" sldId="614"/>
            <ac:picMk id="5" creationId="{E5A3E9E4-0713-F1DF-8FB4-EA775260BD9C}"/>
          </ac:picMkLst>
        </pc:picChg>
      </pc:sldChg>
      <pc:sldChg chg="addSp new mod">
        <pc:chgData name="De Meester Ben" userId="81b482c4-ff09-4d3c-9172-bf35e4eced0a" providerId="ADAL" clId="{C1FE6618-7112-4C58-A84B-749377EFA901}" dt="2024-06-17T06:19:40.799" v="1557" actId="22"/>
        <pc:sldMkLst>
          <pc:docMk/>
          <pc:sldMk cId="3669038911" sldId="615"/>
        </pc:sldMkLst>
        <pc:picChg chg="add">
          <ac:chgData name="De Meester Ben" userId="81b482c4-ff09-4d3c-9172-bf35e4eced0a" providerId="ADAL" clId="{C1FE6618-7112-4C58-A84B-749377EFA901}" dt="2024-06-17T06:19:40.799" v="1557" actId="22"/>
          <ac:picMkLst>
            <pc:docMk/>
            <pc:sldMk cId="3669038911" sldId="615"/>
            <ac:picMk id="5" creationId="{437004F2-4B17-E1DE-188A-4ECA7F5A8AB3}"/>
          </ac:picMkLst>
        </pc:picChg>
      </pc:sldChg>
      <pc:sldChg chg="addSp new mod ord">
        <pc:chgData name="De Meester Ben" userId="81b482c4-ff09-4d3c-9172-bf35e4eced0a" providerId="ADAL" clId="{C1FE6618-7112-4C58-A84B-749377EFA901}" dt="2024-06-17T06:21:21.654" v="1561"/>
        <pc:sldMkLst>
          <pc:docMk/>
          <pc:sldMk cId="2015996017" sldId="616"/>
        </pc:sldMkLst>
        <pc:picChg chg="add">
          <ac:chgData name="De Meester Ben" userId="81b482c4-ff09-4d3c-9172-bf35e4eced0a" providerId="ADAL" clId="{C1FE6618-7112-4C58-A84B-749377EFA901}" dt="2024-06-17T06:21:19.605" v="1559" actId="22"/>
          <ac:picMkLst>
            <pc:docMk/>
            <pc:sldMk cId="2015996017" sldId="616"/>
            <ac:picMk id="5" creationId="{567C4A74-A964-F61E-241C-2455C242F9AB}"/>
          </ac:picMkLst>
        </pc:picChg>
      </pc:sldChg>
      <pc:sldChg chg="addSp modSp new mod">
        <pc:chgData name="De Meester Ben" userId="81b482c4-ff09-4d3c-9172-bf35e4eced0a" providerId="ADAL" clId="{C1FE6618-7112-4C58-A84B-749377EFA901}" dt="2024-06-17T06:40:20.564" v="1576" actId="207"/>
        <pc:sldMkLst>
          <pc:docMk/>
          <pc:sldMk cId="4079305498" sldId="617"/>
        </pc:sldMkLst>
        <pc:spChg chg="add mod">
          <ac:chgData name="De Meester Ben" userId="81b482c4-ff09-4d3c-9172-bf35e4eced0a" providerId="ADAL" clId="{C1FE6618-7112-4C58-A84B-749377EFA901}" dt="2024-06-17T06:40:20.564" v="1576" actId="207"/>
          <ac:spMkLst>
            <pc:docMk/>
            <pc:sldMk cId="4079305498" sldId="617"/>
            <ac:spMk id="6" creationId="{FBDCA5BE-7C0D-D79E-93E8-6E56C65A7A9B}"/>
          </ac:spMkLst>
        </pc:spChg>
        <pc:picChg chg="add">
          <ac:chgData name="De Meester Ben" userId="81b482c4-ff09-4d3c-9172-bf35e4eced0a" providerId="ADAL" clId="{C1FE6618-7112-4C58-A84B-749377EFA901}" dt="2024-06-17T06:21:50.980" v="1563" actId="22"/>
          <ac:picMkLst>
            <pc:docMk/>
            <pc:sldMk cId="4079305498" sldId="617"/>
            <ac:picMk id="5" creationId="{7BA348DE-E260-32D7-5433-4DB0EBD55485}"/>
          </ac:picMkLst>
        </pc:picChg>
      </pc:sldChg>
      <pc:sldChg chg="addSp new mod">
        <pc:chgData name="De Meester Ben" userId="81b482c4-ff09-4d3c-9172-bf35e4eced0a" providerId="ADAL" clId="{C1FE6618-7112-4C58-A84B-749377EFA901}" dt="2024-06-17T06:22:31.649" v="1565" actId="22"/>
        <pc:sldMkLst>
          <pc:docMk/>
          <pc:sldMk cId="4059160030" sldId="618"/>
        </pc:sldMkLst>
        <pc:picChg chg="add">
          <ac:chgData name="De Meester Ben" userId="81b482c4-ff09-4d3c-9172-bf35e4eced0a" providerId="ADAL" clId="{C1FE6618-7112-4C58-A84B-749377EFA901}" dt="2024-06-17T06:22:31.649" v="1565" actId="22"/>
          <ac:picMkLst>
            <pc:docMk/>
            <pc:sldMk cId="4059160030" sldId="618"/>
            <ac:picMk id="5" creationId="{739B2543-D26A-85D7-AB86-F08CC2643BA6}"/>
          </ac:picMkLst>
        </pc:picChg>
      </pc:sldChg>
      <pc:sldChg chg="addSp new del mod">
        <pc:chgData name="De Meester Ben" userId="81b482c4-ff09-4d3c-9172-bf35e4eced0a" providerId="ADAL" clId="{C1FE6618-7112-4C58-A84B-749377EFA901}" dt="2024-06-17T06:44:25.253" v="1579" actId="47"/>
        <pc:sldMkLst>
          <pc:docMk/>
          <pc:sldMk cId="567049127" sldId="619"/>
        </pc:sldMkLst>
        <pc:picChg chg="add">
          <ac:chgData name="De Meester Ben" userId="81b482c4-ff09-4d3c-9172-bf35e4eced0a" providerId="ADAL" clId="{C1FE6618-7112-4C58-A84B-749377EFA901}" dt="2024-06-17T06:22:57.566" v="1567" actId="22"/>
          <ac:picMkLst>
            <pc:docMk/>
            <pc:sldMk cId="567049127" sldId="619"/>
            <ac:picMk id="5" creationId="{06A582E1-AFF4-4DD3-D191-D1E3C0735980}"/>
          </ac:picMkLst>
        </pc:picChg>
      </pc:sldChg>
      <pc:sldChg chg="addSp del mod">
        <pc:chgData name="De Meester Ben" userId="81b482c4-ff09-4d3c-9172-bf35e4eced0a" providerId="ADAL" clId="{C1FE6618-7112-4C58-A84B-749377EFA901}" dt="2024-06-17T06:59:19.158" v="1599" actId="47"/>
        <pc:sldMkLst>
          <pc:docMk/>
          <pc:sldMk cId="359178879" sldId="620"/>
        </pc:sldMkLst>
        <pc:picChg chg="add">
          <ac:chgData name="De Meester Ben" userId="81b482c4-ff09-4d3c-9172-bf35e4eced0a" providerId="ADAL" clId="{C1FE6618-7112-4C58-A84B-749377EFA901}" dt="2024-06-17T06:53:04.745" v="1598" actId="22"/>
          <ac:picMkLst>
            <pc:docMk/>
            <pc:sldMk cId="359178879" sldId="620"/>
            <ac:picMk id="5" creationId="{BDDD2B82-673E-875A-635F-3095280E64F7}"/>
          </ac:picMkLst>
        </pc:picChg>
      </pc:sldChg>
      <pc:sldChg chg="addSp modSp new mod">
        <pc:chgData name="De Meester Ben" userId="81b482c4-ff09-4d3c-9172-bf35e4eced0a" providerId="ADAL" clId="{C1FE6618-7112-4C58-A84B-749377EFA901}" dt="2024-06-17T06:44:51.028" v="1582" actId="14100"/>
        <pc:sldMkLst>
          <pc:docMk/>
          <pc:sldMk cId="2072375732" sldId="621"/>
        </pc:sldMkLst>
        <pc:spChg chg="add mod">
          <ac:chgData name="De Meester Ben" userId="81b482c4-ff09-4d3c-9172-bf35e4eced0a" providerId="ADAL" clId="{C1FE6618-7112-4C58-A84B-749377EFA901}" dt="2024-06-17T06:44:51.028" v="1582" actId="14100"/>
          <ac:spMkLst>
            <pc:docMk/>
            <pc:sldMk cId="2072375732" sldId="621"/>
            <ac:spMk id="6" creationId="{BD738E73-B16A-3137-16AC-04B74C051B9D}"/>
          </ac:spMkLst>
        </pc:spChg>
        <pc:picChg chg="add">
          <ac:chgData name="De Meester Ben" userId="81b482c4-ff09-4d3c-9172-bf35e4eced0a" providerId="ADAL" clId="{C1FE6618-7112-4C58-A84B-749377EFA901}" dt="2024-06-17T06:41:28.397" v="1578" actId="22"/>
          <ac:picMkLst>
            <pc:docMk/>
            <pc:sldMk cId="2072375732" sldId="621"/>
            <ac:picMk id="5" creationId="{86ABA837-2F34-D5FD-7B65-4C9F4AC77A7A}"/>
          </ac:picMkLst>
        </pc:picChg>
      </pc:sldChg>
      <pc:sldChg chg="modCm">
        <pc:chgData name="De Meester Ben" userId="81b482c4-ff09-4d3c-9172-bf35e4eced0a" providerId="ADAL" clId="{C1FE6618-7112-4C58-A84B-749377EFA901}" dt="2024-06-17T07:05:49.754" v="1607"/>
        <pc:sldMkLst>
          <pc:docMk/>
          <pc:sldMk cId="1410459724" sldId="6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e Meester Ben" userId="81b482c4-ff09-4d3c-9172-bf35e4eced0a" providerId="ADAL" clId="{C1FE6618-7112-4C58-A84B-749377EFA901}" dt="2024-06-17T07:05:49.754" v="1607"/>
              <pc2:cmMkLst xmlns:pc2="http://schemas.microsoft.com/office/powerpoint/2019/9/main/command">
                <pc:docMk/>
                <pc:sldMk cId="1410459724" sldId="622"/>
                <pc2:cmMk id="{4A59A53B-895A-4E8F-84F9-4B91F8A1D5FF}"/>
              </pc2:cmMkLst>
            </pc226:cmChg>
          </p:ext>
        </pc:extLst>
      </pc:sldChg>
      <pc:sldChg chg="addSp delSp new mod">
        <pc:chgData name="De Meester Ben" userId="81b482c4-ff09-4d3c-9172-bf35e4eced0a" providerId="ADAL" clId="{C1FE6618-7112-4C58-A84B-749377EFA901}" dt="2024-06-17T06:59:43.599" v="1603" actId="22"/>
        <pc:sldMkLst>
          <pc:docMk/>
          <pc:sldMk cId="926621973" sldId="628"/>
        </pc:sldMkLst>
        <pc:picChg chg="add del">
          <ac:chgData name="De Meester Ben" userId="81b482c4-ff09-4d3c-9172-bf35e4eced0a" providerId="ADAL" clId="{C1FE6618-7112-4C58-A84B-749377EFA901}" dt="2024-06-17T06:59:43.285" v="1602" actId="478"/>
          <ac:picMkLst>
            <pc:docMk/>
            <pc:sldMk cId="926621973" sldId="628"/>
            <ac:picMk id="5" creationId="{803BCF40-F767-9432-D18B-DE218A123D6A}"/>
          </ac:picMkLst>
        </pc:picChg>
        <pc:picChg chg="add">
          <ac:chgData name="De Meester Ben" userId="81b482c4-ff09-4d3c-9172-bf35e4eced0a" providerId="ADAL" clId="{C1FE6618-7112-4C58-A84B-749377EFA901}" dt="2024-06-17T06:59:43.599" v="1603" actId="22"/>
          <ac:picMkLst>
            <pc:docMk/>
            <pc:sldMk cId="926621973" sldId="628"/>
            <ac:picMk id="7" creationId="{6D511760-A893-CFD7-EAFF-9CF0EB33C28B}"/>
          </ac:picMkLst>
        </pc:picChg>
      </pc:sldChg>
    </pc:docChg>
  </pc:docChgLst>
  <pc:docChgLst>
    <pc:chgData name="Martens Isabaut" userId="S::isabaut.martens@vlaanderen.be::e09322b7-9ba5-4ec2-b519-a79663da6881" providerId="AD" clId="Web-{929B663D-8079-50A6-0346-829C952C190D}"/>
    <pc:docChg chg="delSld modSld">
      <pc:chgData name="Martens Isabaut" userId="S::isabaut.martens@vlaanderen.be::e09322b7-9ba5-4ec2-b519-a79663da6881" providerId="AD" clId="Web-{929B663D-8079-50A6-0346-829C952C190D}" dt="2024-05-20T19:56:29.188" v="3" actId="1076"/>
      <pc:docMkLst>
        <pc:docMk/>
      </pc:docMkLst>
      <pc:sldChg chg="del">
        <pc:chgData name="Martens Isabaut" userId="S::isabaut.martens@vlaanderen.be::e09322b7-9ba5-4ec2-b519-a79663da6881" providerId="AD" clId="Web-{929B663D-8079-50A6-0346-829C952C190D}" dt="2024-05-20T19:55:40.155" v="2"/>
        <pc:sldMkLst>
          <pc:docMk/>
          <pc:sldMk cId="0" sldId="262"/>
        </pc:sldMkLst>
      </pc:sldChg>
      <pc:sldChg chg="del">
        <pc:chgData name="Martens Isabaut" userId="S::isabaut.martens@vlaanderen.be::e09322b7-9ba5-4ec2-b519-a79663da6881" providerId="AD" clId="Web-{929B663D-8079-50A6-0346-829C952C190D}" dt="2024-05-20T19:55:38.233" v="0"/>
        <pc:sldMkLst>
          <pc:docMk/>
          <pc:sldMk cId="2259732236" sldId="363"/>
        </pc:sldMkLst>
      </pc:sldChg>
      <pc:sldChg chg="del">
        <pc:chgData name="Martens Isabaut" userId="S::isabaut.martens@vlaanderen.be::e09322b7-9ba5-4ec2-b519-a79663da6881" providerId="AD" clId="Web-{929B663D-8079-50A6-0346-829C952C190D}" dt="2024-05-20T19:55:39.545" v="1"/>
        <pc:sldMkLst>
          <pc:docMk/>
          <pc:sldMk cId="1521185938" sldId="368"/>
        </pc:sldMkLst>
      </pc:sldChg>
      <pc:sldChg chg="modSp">
        <pc:chgData name="Martens Isabaut" userId="S::isabaut.martens@vlaanderen.be::e09322b7-9ba5-4ec2-b519-a79663da6881" providerId="AD" clId="Web-{929B663D-8079-50A6-0346-829C952C190D}" dt="2024-05-20T19:56:29.188" v="3" actId="1076"/>
        <pc:sldMkLst>
          <pc:docMk/>
          <pc:sldMk cId="681971892" sldId="525"/>
        </pc:sldMkLst>
        <pc:picChg chg="mod">
          <ac:chgData name="Martens Isabaut" userId="S::isabaut.martens@vlaanderen.be::e09322b7-9ba5-4ec2-b519-a79663da6881" providerId="AD" clId="Web-{929B663D-8079-50A6-0346-829C952C190D}" dt="2024-05-20T19:56:29.188" v="3" actId="1076"/>
          <ac:picMkLst>
            <pc:docMk/>
            <pc:sldMk cId="681971892" sldId="525"/>
            <ac:picMk id="2" creationId="{B2CBF34A-371F-3C68-64FD-9B902B11DF59}"/>
          </ac:picMkLst>
        </pc:picChg>
      </pc:sldChg>
    </pc:docChg>
  </pc:docChgLst>
  <pc:docChgLst>
    <pc:chgData name="Verbeeck William" userId="S::william.verbeeck@vlaanderen.be::9b98557d-4638-497e-9b40-4f2c2b1c3415" providerId="AD" clId="Web-{CBA1BC0C-4D4D-60DB-6752-51F60D4518EA}"/>
    <pc:docChg chg="addSld delSld modSld">
      <pc:chgData name="Verbeeck William" userId="S::william.verbeeck@vlaanderen.be::9b98557d-4638-497e-9b40-4f2c2b1c3415" providerId="AD" clId="Web-{CBA1BC0C-4D4D-60DB-6752-51F60D4518EA}" dt="2024-05-14T18:11:51.140" v="104"/>
      <pc:docMkLst>
        <pc:docMk/>
      </pc:docMkLst>
      <pc:sldChg chg="modSp">
        <pc:chgData name="Verbeeck William" userId="S::william.verbeeck@vlaanderen.be::9b98557d-4638-497e-9b40-4f2c2b1c3415" providerId="AD" clId="Web-{CBA1BC0C-4D4D-60DB-6752-51F60D4518EA}" dt="2024-05-14T18:03:43.707" v="14" actId="20577"/>
        <pc:sldMkLst>
          <pc:docMk/>
          <pc:sldMk cId="0" sldId="259"/>
        </pc:sldMkLst>
        <pc:spChg chg="mod">
          <ac:chgData name="Verbeeck William" userId="S::william.verbeeck@vlaanderen.be::9b98557d-4638-497e-9b40-4f2c2b1c3415" providerId="AD" clId="Web-{CBA1BC0C-4D4D-60DB-6752-51F60D4518EA}" dt="2024-05-14T18:03:43.707" v="14" actId="20577"/>
          <ac:spMkLst>
            <pc:docMk/>
            <pc:sldMk cId="0" sldId="259"/>
            <ac:spMk id="387" creationId="{00000000-0000-0000-0000-000000000000}"/>
          </ac:spMkLst>
        </pc:spChg>
      </pc:sldChg>
      <pc:sldChg chg="modSp addCm delCm modCm">
        <pc:chgData name="Verbeeck William" userId="S::william.verbeeck@vlaanderen.be::9b98557d-4638-497e-9b40-4f2c2b1c3415" providerId="AD" clId="Web-{CBA1BC0C-4D4D-60DB-6752-51F60D4518EA}" dt="2024-05-14T18:06:29.023" v="43"/>
        <pc:sldMkLst>
          <pc:docMk/>
          <pc:sldMk cId="0" sldId="260"/>
        </pc:sldMkLst>
        <pc:graphicFrameChg chg="mod modGraphic">
          <ac:chgData name="Verbeeck William" userId="S::william.verbeeck@vlaanderen.be::9b98557d-4638-497e-9b40-4f2c2b1c3415" providerId="AD" clId="Web-{CBA1BC0C-4D4D-60DB-6752-51F60D4518EA}" dt="2024-05-14T18:06:29.023" v="43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Verbeeck William" userId="S::william.verbeeck@vlaanderen.be::9b98557d-4638-497e-9b40-4f2c2b1c3415" providerId="AD" clId="Web-{CBA1BC0C-4D4D-60DB-6752-51F60D4518EA}" dt="2024-05-14T18:06:03.913" v="23"/>
              <pc2:cmMkLst xmlns:pc2="http://schemas.microsoft.com/office/powerpoint/2019/9/main/command">
                <pc:docMk/>
                <pc:sldMk cId="0" sldId="260"/>
                <pc2:cmMk id="{30BA2904-2CD7-4EE0-9F97-4498B15A43CD}"/>
              </pc2:cmMkLst>
            </pc226:cmChg>
            <pc226:cmChg xmlns:pc226="http://schemas.microsoft.com/office/powerpoint/2022/06/main/command" chg="add del mod">
              <pc226:chgData name="Verbeeck William" userId="S::william.verbeeck@vlaanderen.be::9b98557d-4638-497e-9b40-4f2c2b1c3415" providerId="AD" clId="Web-{CBA1BC0C-4D4D-60DB-6752-51F60D4518EA}" dt="2024-05-14T18:06:00.788" v="22"/>
              <pc2:cmMkLst xmlns:pc2="http://schemas.microsoft.com/office/powerpoint/2019/9/main/command">
                <pc:docMk/>
                <pc:sldMk cId="0" sldId="260"/>
                <pc2:cmMk id="{3C632CDA-441C-4418-858D-F1156B98CDAB}"/>
              </pc2:cmMkLst>
            </pc226:cmChg>
          </p:ext>
        </pc:extLst>
      </pc:sldChg>
      <pc:sldChg chg="modSp">
        <pc:chgData name="Verbeeck William" userId="S::william.verbeeck@vlaanderen.be::9b98557d-4638-497e-9b40-4f2c2b1c3415" providerId="AD" clId="Web-{CBA1BC0C-4D4D-60DB-6752-51F60D4518EA}" dt="2024-05-14T08:17:08.090" v="2" actId="20577"/>
        <pc:sldMkLst>
          <pc:docMk/>
          <pc:sldMk cId="0" sldId="332"/>
        </pc:sldMkLst>
        <pc:spChg chg="mod">
          <ac:chgData name="Verbeeck William" userId="S::william.verbeeck@vlaanderen.be::9b98557d-4638-497e-9b40-4f2c2b1c3415" providerId="AD" clId="Web-{CBA1BC0C-4D4D-60DB-6752-51F60D4518EA}" dt="2024-05-14T08:17:08.090" v="2" actId="20577"/>
          <ac:spMkLst>
            <pc:docMk/>
            <pc:sldMk cId="0" sldId="332"/>
            <ac:spMk id="177" creationId="{00000000-0000-0000-0000-000000000000}"/>
          </ac:spMkLst>
        </pc:spChg>
      </pc:sldChg>
      <pc:sldChg chg="modCm">
        <pc:chgData name="Verbeeck William" userId="S::william.verbeeck@vlaanderen.be::9b98557d-4638-497e-9b40-4f2c2b1c3415" providerId="AD" clId="Web-{CBA1BC0C-4D4D-60DB-6752-51F60D4518EA}" dt="2024-05-14T18:06:49.727" v="44"/>
        <pc:sldMkLst>
          <pc:docMk/>
          <pc:sldMk cId="0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Verbeeck William" userId="S::william.verbeeck@vlaanderen.be::9b98557d-4638-497e-9b40-4f2c2b1c3415" providerId="AD" clId="Web-{CBA1BC0C-4D4D-60DB-6752-51F60D4518EA}" dt="2024-05-14T18:06:49.727" v="44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  <pc226:cmRplyChg chg="add">
                <pc226:chgData name="Verbeeck William" userId="S::william.verbeeck@vlaanderen.be::9b98557d-4638-497e-9b40-4f2c2b1c3415" providerId="AD" clId="Web-{CBA1BC0C-4D4D-60DB-6752-51F60D4518EA}" dt="2024-05-14T18:06:49.727" v="44"/>
                <pc2:cmRplyMkLst xmlns:pc2="http://schemas.microsoft.com/office/powerpoint/2019/9/main/command">
                  <pc:docMk/>
                  <pc:sldMk cId="0" sldId="441"/>
                  <pc2:cmMk id="{7E94D272-4C92-408E-85EB-829D63B7D2EA}"/>
                  <pc2:cmRplyMk id="{776CE232-E2E7-4A0C-8468-DF47E5DE3096}"/>
                </pc2:cmRplyMkLst>
              </pc226:cmRplyChg>
            </pc226:cmChg>
          </p:ext>
        </pc:extLst>
      </pc:sldChg>
      <pc:sldChg chg="addSp delSp modSp addCm">
        <pc:chgData name="Verbeeck William" userId="S::william.verbeeck@vlaanderen.be::9b98557d-4638-497e-9b40-4f2c2b1c3415" providerId="AD" clId="Web-{CBA1BC0C-4D4D-60DB-6752-51F60D4518EA}" dt="2024-05-14T18:10:24.278" v="87" actId="20577"/>
        <pc:sldMkLst>
          <pc:docMk/>
          <pc:sldMk cId="3658881888" sldId="462"/>
        </pc:sldMkLst>
        <pc:spChg chg="mod">
          <ac:chgData name="Verbeeck William" userId="S::william.verbeeck@vlaanderen.be::9b98557d-4638-497e-9b40-4f2c2b1c3415" providerId="AD" clId="Web-{CBA1BC0C-4D4D-60DB-6752-51F60D4518EA}" dt="2024-05-14T18:09:30.590" v="65" actId="20577"/>
          <ac:spMkLst>
            <pc:docMk/>
            <pc:sldMk cId="3658881888" sldId="462"/>
            <ac:spMk id="6" creationId="{7A81C07A-3A20-F1A2-B8AE-A917B29DE4B3}"/>
          </ac:spMkLst>
        </pc:spChg>
        <pc:spChg chg="mod">
          <ac:chgData name="Verbeeck William" userId="S::william.verbeeck@vlaanderen.be::9b98557d-4638-497e-9b40-4f2c2b1c3415" providerId="AD" clId="Web-{CBA1BC0C-4D4D-60DB-6752-51F60D4518EA}" dt="2024-05-14T18:10:24.278" v="87" actId="20577"/>
          <ac:spMkLst>
            <pc:docMk/>
            <pc:sldMk cId="3658881888" sldId="462"/>
            <ac:spMk id="438" creationId="{00000000-0000-0000-0000-000000000000}"/>
          </ac:spMkLst>
        </pc:spChg>
        <pc:spChg chg="add mod">
          <ac:chgData name="Verbeeck William" userId="S::william.verbeeck@vlaanderen.be::9b98557d-4638-497e-9b40-4f2c2b1c3415" providerId="AD" clId="Web-{CBA1BC0C-4D4D-60DB-6752-51F60D4518EA}" dt="2024-05-14T18:09:08.402" v="59" actId="20577"/>
          <ac:spMkLst>
            <pc:docMk/>
            <pc:sldMk cId="3658881888" sldId="462"/>
            <ac:spMk id="496" creationId="{6A6BE442-448C-C92C-1DB7-91A85CAC5803}"/>
          </ac:spMkLst>
        </pc:spChg>
        <pc:spChg chg="add del">
          <ac:chgData name="Verbeeck William" userId="S::william.verbeeck@vlaanderen.be::9b98557d-4638-497e-9b40-4f2c2b1c3415" providerId="AD" clId="Web-{CBA1BC0C-4D4D-60DB-6752-51F60D4518EA}" dt="2024-05-14T18:09:10.714" v="61"/>
          <ac:spMkLst>
            <pc:docMk/>
            <pc:sldMk cId="3658881888" sldId="462"/>
            <ac:spMk id="498" creationId="{C601DF04-8EC4-FE80-A652-AF739D5F61C2}"/>
          </ac:spMkLst>
        </pc:spChg>
        <pc:spChg chg="add mod">
          <ac:chgData name="Verbeeck William" userId="S::william.verbeeck@vlaanderen.be::9b98557d-4638-497e-9b40-4f2c2b1c3415" providerId="AD" clId="Web-{CBA1BC0C-4D4D-60DB-6752-51F60D4518EA}" dt="2024-05-14T18:10:07.684" v="81" actId="1076"/>
          <ac:spMkLst>
            <pc:docMk/>
            <pc:sldMk cId="3658881888" sldId="462"/>
            <ac:spMk id="499" creationId="{3D137821-0C73-7CF7-4DAD-116B483959C9}"/>
          </ac:spMkLst>
        </pc:spChg>
        <pc:graphicFrameChg chg="del modGraphic">
          <ac:chgData name="Verbeeck William" userId="S::william.verbeeck@vlaanderen.be::9b98557d-4638-497e-9b40-4f2c2b1c3415" providerId="AD" clId="Web-{CBA1BC0C-4D4D-60DB-6752-51F60D4518EA}" dt="2024-05-14T18:08:56.495" v="55"/>
          <ac:graphicFrameMkLst>
            <pc:docMk/>
            <pc:sldMk cId="3658881888" sldId="462"/>
            <ac:graphicFrameMk id="4" creationId="{93870B4E-7D43-67A3-D73A-671DDC4093D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beeck William" userId="S::william.verbeeck@vlaanderen.be::9b98557d-4638-497e-9b40-4f2c2b1c3415" providerId="AD" clId="Web-{CBA1BC0C-4D4D-60DB-6752-51F60D4518EA}" dt="2024-05-14T18:04:58.818" v="16"/>
              <pc2:cmMkLst xmlns:pc2="http://schemas.microsoft.com/office/powerpoint/2019/9/main/command">
                <pc:docMk/>
                <pc:sldMk cId="3658881888" sldId="462"/>
                <pc2:cmMk id="{F63D7E01-9D24-4F92-830E-95913EF3C47D}"/>
              </pc2:cmMkLst>
            </pc226:cmChg>
          </p:ext>
        </pc:extLst>
      </pc:sldChg>
      <pc:sldChg chg="addCm">
        <pc:chgData name="Verbeeck William" userId="S::william.verbeeck@vlaanderen.be::9b98557d-4638-497e-9b40-4f2c2b1c3415" providerId="AD" clId="Web-{CBA1BC0C-4D4D-60DB-6752-51F60D4518EA}" dt="2024-05-14T18:11:51.140" v="104"/>
        <pc:sldMkLst>
          <pc:docMk/>
          <pc:sldMk cId="2581553088" sldId="4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beeck William" userId="S::william.verbeeck@vlaanderen.be::9b98557d-4638-497e-9b40-4f2c2b1c3415" providerId="AD" clId="Web-{CBA1BC0C-4D4D-60DB-6752-51F60D4518EA}" dt="2024-05-14T18:11:51.140" v="104"/>
              <pc2:cmMkLst xmlns:pc2="http://schemas.microsoft.com/office/powerpoint/2019/9/main/command">
                <pc:docMk/>
                <pc:sldMk cId="2581553088" sldId="463"/>
                <pc2:cmMk id="{50178E38-A6CA-405D-9F17-43E6892D66CA}"/>
              </pc2:cmMkLst>
            </pc226:cmChg>
          </p:ext>
        </pc:extLst>
      </pc:sldChg>
      <pc:sldChg chg="del">
        <pc:chgData name="Verbeeck William" userId="S::william.verbeeck@vlaanderen.be::9b98557d-4638-497e-9b40-4f2c2b1c3415" providerId="AD" clId="Web-{CBA1BC0C-4D4D-60DB-6752-51F60D4518EA}" dt="2024-05-14T18:11:39.640" v="103"/>
        <pc:sldMkLst>
          <pc:docMk/>
          <pc:sldMk cId="318830439" sldId="484"/>
        </pc:sldMkLst>
      </pc:sldChg>
      <pc:sldChg chg="modSp add">
        <pc:chgData name="Verbeeck William" userId="S::william.verbeeck@vlaanderen.be::9b98557d-4638-497e-9b40-4f2c2b1c3415" providerId="AD" clId="Web-{CBA1BC0C-4D4D-60DB-6752-51F60D4518EA}" dt="2024-05-14T18:11:30.061" v="102" actId="1076"/>
        <pc:sldMkLst>
          <pc:docMk/>
          <pc:sldMk cId="644276418" sldId="539"/>
        </pc:sldMkLst>
        <pc:spChg chg="mod">
          <ac:chgData name="Verbeeck William" userId="S::william.verbeeck@vlaanderen.be::9b98557d-4638-497e-9b40-4f2c2b1c3415" providerId="AD" clId="Web-{CBA1BC0C-4D4D-60DB-6752-51F60D4518EA}" dt="2024-05-14T18:11:30.061" v="102" actId="1076"/>
          <ac:spMkLst>
            <pc:docMk/>
            <pc:sldMk cId="644276418" sldId="539"/>
            <ac:spMk id="22" creationId="{E23E606B-68F9-098D-5BE0-2EAAC65B01ED}"/>
          </ac:spMkLst>
        </pc:spChg>
      </pc:sldChg>
    </pc:docChg>
  </pc:docChgLst>
  <pc:docChgLst>
    <pc:chgData name="Robbrecht Eva" userId="S::eva.robbrecht@vlaanderen.be::92df7e69-258a-47f7-bb78-8d7a50f12c63" providerId="AD" clId="Web-{D470F142-F4C0-1AB1-6DAE-D20F5F1A6AE1}"/>
    <pc:docChg chg="modSld">
      <pc:chgData name="Robbrecht Eva" userId="S::eva.robbrecht@vlaanderen.be::92df7e69-258a-47f7-bb78-8d7a50f12c63" providerId="AD" clId="Web-{D470F142-F4C0-1AB1-6DAE-D20F5F1A6AE1}" dt="2024-05-02T11:05:21.324" v="67"/>
      <pc:docMkLst>
        <pc:docMk/>
      </pc:docMkLst>
      <pc:sldChg chg="modSp modCm">
        <pc:chgData name="Robbrecht Eva" userId="S::eva.robbrecht@vlaanderen.be::92df7e69-258a-47f7-bb78-8d7a50f12c63" providerId="AD" clId="Web-{D470F142-F4C0-1AB1-6DAE-D20F5F1A6AE1}" dt="2024-05-02T11:05:21.324" v="67"/>
        <pc:sldMkLst>
          <pc:docMk/>
          <pc:sldMk cId="0" sldId="260"/>
        </pc:sldMkLst>
        <pc:graphicFrameChg chg="mod modGraphic">
          <ac:chgData name="Robbrecht Eva" userId="S::eva.robbrecht@vlaanderen.be::92df7e69-258a-47f7-bb78-8d7a50f12c63" providerId="AD" clId="Web-{D470F142-F4C0-1AB1-6DAE-D20F5F1A6AE1}" dt="2024-05-02T11:05:21.324" v="67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obbrecht Eva" userId="S::eva.robbrecht@vlaanderen.be::92df7e69-258a-47f7-bb78-8d7a50f12c63" providerId="AD" clId="Web-{D470F142-F4C0-1AB1-6DAE-D20F5F1A6AE1}" dt="2024-05-02T11:05:21.324" v="66"/>
              <pc2:cmMkLst xmlns:pc2="http://schemas.microsoft.com/office/powerpoint/2019/9/main/command">
                <pc:docMk/>
                <pc:sldMk cId="0" sldId="260"/>
                <pc2:cmMk id="{30BA2904-2CD7-4EE0-9F97-4498B15A43CD}"/>
              </pc2:cmMkLst>
            </pc226:cmChg>
          </p:ext>
        </pc:extLst>
      </pc:sldChg>
    </pc:docChg>
  </pc:docChgLst>
  <pc:docChgLst>
    <pc:chgData name="Robbrecht Eva" userId="92df7e69-258a-47f7-bb78-8d7a50f12c63" providerId="ADAL" clId="{27559068-4DED-4919-941B-95757134DA50}"/>
    <pc:docChg chg="undo custSel addSld delSld modSld sldOrd">
      <pc:chgData name="Robbrecht Eva" userId="92df7e69-258a-47f7-bb78-8d7a50f12c63" providerId="ADAL" clId="{27559068-4DED-4919-941B-95757134DA50}" dt="2024-05-21T08:35:38.425" v="4053" actId="20577"/>
      <pc:docMkLst>
        <pc:docMk/>
      </pc:docMkLst>
      <pc:sldChg chg="modSp mod">
        <pc:chgData name="Robbrecht Eva" userId="92df7e69-258a-47f7-bb78-8d7a50f12c63" providerId="ADAL" clId="{27559068-4DED-4919-941B-95757134DA50}" dt="2024-05-16T08:07:50.489" v="45" actId="20577"/>
        <pc:sldMkLst>
          <pc:docMk/>
          <pc:sldMk cId="0" sldId="260"/>
        </pc:sldMkLst>
        <pc:graphicFrameChg chg="modGraphic">
          <ac:chgData name="Robbrecht Eva" userId="92df7e69-258a-47f7-bb78-8d7a50f12c63" providerId="ADAL" clId="{27559068-4DED-4919-941B-95757134DA50}" dt="2024-05-16T08:07:50.489" v="45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Sp mod">
        <pc:chgData name="Robbrecht Eva" userId="92df7e69-258a-47f7-bb78-8d7a50f12c63" providerId="ADAL" clId="{27559068-4DED-4919-941B-95757134DA50}" dt="2024-05-16T12:59:24.192" v="3549" actId="20577"/>
        <pc:sldMkLst>
          <pc:docMk/>
          <pc:sldMk cId="0" sldId="327"/>
        </pc:sldMkLst>
        <pc:spChg chg="mod">
          <ac:chgData name="Robbrecht Eva" userId="92df7e69-258a-47f7-bb78-8d7a50f12c63" providerId="ADAL" clId="{27559068-4DED-4919-941B-95757134DA50}" dt="2024-05-16T12:59:24.192" v="3549" actId="20577"/>
          <ac:spMkLst>
            <pc:docMk/>
            <pc:sldMk cId="0" sldId="327"/>
            <ac:spMk id="3616" creationId="{00000000-0000-0000-0000-000000000000}"/>
          </ac:spMkLst>
        </pc:spChg>
      </pc:sldChg>
      <pc:sldChg chg="del">
        <pc:chgData name="Robbrecht Eva" userId="92df7e69-258a-47f7-bb78-8d7a50f12c63" providerId="ADAL" clId="{27559068-4DED-4919-941B-95757134DA50}" dt="2024-05-21T06:56:50.825" v="3812" actId="47"/>
        <pc:sldMkLst>
          <pc:docMk/>
          <pc:sldMk cId="763593745" sldId="492"/>
        </pc:sldMkLst>
      </pc:sldChg>
      <pc:sldChg chg="addSp modSp mod modNotesTx">
        <pc:chgData name="Robbrecht Eva" userId="92df7e69-258a-47f7-bb78-8d7a50f12c63" providerId="ADAL" clId="{27559068-4DED-4919-941B-95757134DA50}" dt="2024-05-16T08:14:15.802" v="201" actId="1076"/>
        <pc:sldMkLst>
          <pc:docMk/>
          <pc:sldMk cId="3427975361" sldId="503"/>
        </pc:sldMkLst>
        <pc:spChg chg="mod">
          <ac:chgData name="Robbrecht Eva" userId="92df7e69-258a-47f7-bb78-8d7a50f12c63" providerId="ADAL" clId="{27559068-4DED-4919-941B-95757134DA50}" dt="2024-05-16T08:14:07.203" v="199" actId="14100"/>
          <ac:spMkLst>
            <pc:docMk/>
            <pc:sldMk cId="3427975361" sldId="503"/>
            <ac:spMk id="6" creationId="{28B27E1A-DDF2-B844-8FCC-2657083AA1F8}"/>
          </ac:spMkLst>
        </pc:spChg>
        <pc:spChg chg="mod">
          <ac:chgData name="Robbrecht Eva" userId="92df7e69-258a-47f7-bb78-8d7a50f12c63" providerId="ADAL" clId="{27559068-4DED-4919-941B-95757134DA50}" dt="2024-05-16T08:14:13.223" v="200" actId="1076"/>
          <ac:spMkLst>
            <pc:docMk/>
            <pc:sldMk cId="3427975361" sldId="503"/>
            <ac:spMk id="16" creationId="{B3988CE5-C01E-0F26-6E90-4CC566C62EE4}"/>
          </ac:spMkLst>
        </pc:spChg>
        <pc:spChg chg="mod">
          <ac:chgData name="Robbrecht Eva" userId="92df7e69-258a-47f7-bb78-8d7a50f12c63" providerId="ADAL" clId="{27559068-4DED-4919-941B-95757134DA50}" dt="2024-05-16T08:11:38.922" v="174" actId="20577"/>
          <ac:spMkLst>
            <pc:docMk/>
            <pc:sldMk cId="3427975361" sldId="503"/>
            <ac:spMk id="26" creationId="{A4B3EE19-0535-FA9F-0C0B-B59332815A77}"/>
          </ac:spMkLst>
        </pc:spChg>
        <pc:spChg chg="mod">
          <ac:chgData name="Robbrecht Eva" userId="92df7e69-258a-47f7-bb78-8d7a50f12c63" providerId="ADAL" clId="{27559068-4DED-4919-941B-95757134DA50}" dt="2024-05-16T08:11:34.386" v="163" actId="20577"/>
          <ac:spMkLst>
            <pc:docMk/>
            <pc:sldMk cId="3427975361" sldId="503"/>
            <ac:spMk id="31" creationId="{926EB829-C21C-C11D-B69F-07145965FF71}"/>
          </ac:spMkLst>
        </pc:spChg>
        <pc:spChg chg="mod">
          <ac:chgData name="Robbrecht Eva" userId="92df7e69-258a-47f7-bb78-8d7a50f12c63" providerId="ADAL" clId="{27559068-4DED-4919-941B-95757134DA50}" dt="2024-05-16T08:11:44.036" v="187" actId="20577"/>
          <ac:spMkLst>
            <pc:docMk/>
            <pc:sldMk cId="3427975361" sldId="503"/>
            <ac:spMk id="39" creationId="{6F644773-3CA2-CAF5-6FFD-072B865E1F09}"/>
          </ac:spMkLst>
        </pc:spChg>
        <pc:spChg chg="mod">
          <ac:chgData name="Robbrecht Eva" userId="92df7e69-258a-47f7-bb78-8d7a50f12c63" providerId="ADAL" clId="{27559068-4DED-4919-941B-95757134DA50}" dt="2024-05-16T08:10:56.218" v="77" actId="20577"/>
          <ac:spMkLst>
            <pc:docMk/>
            <pc:sldMk cId="3427975361" sldId="503"/>
            <ac:spMk id="786" creationId="{00000000-0000-0000-0000-000000000000}"/>
          </ac:spMkLst>
        </pc:spChg>
        <pc:grpChg chg="add mod">
          <ac:chgData name="Robbrecht Eva" userId="92df7e69-258a-47f7-bb78-8d7a50f12c63" providerId="ADAL" clId="{27559068-4DED-4919-941B-95757134DA50}" dt="2024-05-16T08:14:15.802" v="201" actId="1076"/>
          <ac:grpSpMkLst>
            <pc:docMk/>
            <pc:sldMk cId="3427975361" sldId="503"/>
            <ac:grpSpMk id="2" creationId="{F355B329-2BC0-77D3-6A2A-8B3456F4633E}"/>
          </ac:grpSpMkLst>
        </pc:grpChg>
        <pc:cxnChg chg="add mod">
          <ac:chgData name="Robbrecht Eva" userId="92df7e69-258a-47f7-bb78-8d7a50f12c63" providerId="ADAL" clId="{27559068-4DED-4919-941B-95757134DA50}" dt="2024-05-16T08:14:15.802" v="201" actId="1076"/>
          <ac:cxnSpMkLst>
            <pc:docMk/>
            <pc:sldMk cId="3427975361" sldId="503"/>
            <ac:cxnSpMk id="19" creationId="{8CD3F7DF-A7E9-B772-34D9-19842AD1C6D4}"/>
          </ac:cxnSpMkLst>
        </pc:cxnChg>
      </pc:sldChg>
      <pc:sldChg chg="modSp mod">
        <pc:chgData name="Robbrecht Eva" userId="92df7e69-258a-47f7-bb78-8d7a50f12c63" providerId="ADAL" clId="{27559068-4DED-4919-941B-95757134DA50}" dt="2024-05-21T07:11:24.630" v="4010" actId="14100"/>
        <pc:sldMkLst>
          <pc:docMk/>
          <pc:sldMk cId="3138933876" sldId="529"/>
        </pc:sldMkLst>
        <pc:spChg chg="mod">
          <ac:chgData name="Robbrecht Eva" userId="92df7e69-258a-47f7-bb78-8d7a50f12c63" providerId="ADAL" clId="{27559068-4DED-4919-941B-95757134DA50}" dt="2024-05-21T07:11:18.144" v="4009" actId="14100"/>
          <ac:spMkLst>
            <pc:docMk/>
            <pc:sldMk cId="3138933876" sldId="529"/>
            <ac:spMk id="3" creationId="{FCBB0B36-A6FB-29B9-FB5C-CB451C883DC9}"/>
          </ac:spMkLst>
        </pc:spChg>
        <pc:cxnChg chg="mod">
          <ac:chgData name="Robbrecht Eva" userId="92df7e69-258a-47f7-bb78-8d7a50f12c63" providerId="ADAL" clId="{27559068-4DED-4919-941B-95757134DA50}" dt="2024-05-21T07:11:24.630" v="4010" actId="14100"/>
          <ac:cxnSpMkLst>
            <pc:docMk/>
            <pc:sldMk cId="3138933876" sldId="529"/>
            <ac:cxnSpMk id="7" creationId="{0157555F-8BC0-71CF-88B1-8FCBA0EAC77A}"/>
          </ac:cxnSpMkLst>
        </pc:cxnChg>
      </pc:sldChg>
      <pc:sldChg chg="del">
        <pc:chgData name="Robbrecht Eva" userId="92df7e69-258a-47f7-bb78-8d7a50f12c63" providerId="ADAL" clId="{27559068-4DED-4919-941B-95757134DA50}" dt="2024-05-16T08:09:12.296" v="50" actId="47"/>
        <pc:sldMkLst>
          <pc:docMk/>
          <pc:sldMk cId="2422477700" sldId="532"/>
        </pc:sldMkLst>
      </pc:sldChg>
      <pc:sldChg chg="del">
        <pc:chgData name="Robbrecht Eva" userId="92df7e69-258a-47f7-bb78-8d7a50f12c63" providerId="ADAL" clId="{27559068-4DED-4919-941B-95757134DA50}" dt="2024-05-16T08:09:50.918" v="60" actId="47"/>
        <pc:sldMkLst>
          <pc:docMk/>
          <pc:sldMk cId="73538140" sldId="533"/>
        </pc:sldMkLst>
      </pc:sldChg>
      <pc:sldChg chg="modSp mod">
        <pc:chgData name="Robbrecht Eva" userId="92df7e69-258a-47f7-bb78-8d7a50f12c63" providerId="ADAL" clId="{27559068-4DED-4919-941B-95757134DA50}" dt="2024-05-21T07:29:16.853" v="4022" actId="20577"/>
        <pc:sldMkLst>
          <pc:docMk/>
          <pc:sldMk cId="2410933211" sldId="534"/>
        </pc:sldMkLst>
        <pc:spChg chg="mod">
          <ac:chgData name="Robbrecht Eva" userId="92df7e69-258a-47f7-bb78-8d7a50f12c63" providerId="ADAL" clId="{27559068-4DED-4919-941B-95757134DA50}" dt="2024-05-21T07:29:16.853" v="4022" actId="20577"/>
          <ac:spMkLst>
            <pc:docMk/>
            <pc:sldMk cId="2410933211" sldId="534"/>
            <ac:spMk id="4" creationId="{36826D6D-CBC0-2989-80FC-BEDDE5493151}"/>
          </ac:spMkLst>
        </pc:spChg>
      </pc:sldChg>
      <pc:sldChg chg="modSp mod">
        <pc:chgData name="Robbrecht Eva" userId="92df7e69-258a-47f7-bb78-8d7a50f12c63" providerId="ADAL" clId="{27559068-4DED-4919-941B-95757134DA50}" dt="2024-05-21T06:56:14.895" v="3811" actId="20577"/>
        <pc:sldMkLst>
          <pc:docMk/>
          <pc:sldMk cId="3566109097" sldId="537"/>
        </pc:sldMkLst>
        <pc:spChg chg="mod">
          <ac:chgData name="Robbrecht Eva" userId="92df7e69-258a-47f7-bb78-8d7a50f12c63" providerId="ADAL" clId="{27559068-4DED-4919-941B-95757134DA50}" dt="2024-05-21T06:56:14.895" v="3811" actId="20577"/>
          <ac:spMkLst>
            <pc:docMk/>
            <pc:sldMk cId="3566109097" sldId="537"/>
            <ac:spMk id="14" creationId="{D7A92DC0-A45E-99BD-3444-8ED0CC16D134}"/>
          </ac:spMkLst>
        </pc:spChg>
      </pc:sldChg>
      <pc:sldChg chg="addSp delSp modSp mod">
        <pc:chgData name="Robbrecht Eva" userId="92df7e69-258a-47f7-bb78-8d7a50f12c63" providerId="ADAL" clId="{27559068-4DED-4919-941B-95757134DA50}" dt="2024-05-21T07:49:17.081" v="4029" actId="1036"/>
        <pc:sldMkLst>
          <pc:docMk/>
          <pc:sldMk cId="14883046" sldId="541"/>
        </pc:sldMkLst>
        <pc:spChg chg="add mod">
          <ac:chgData name="Robbrecht Eva" userId="92df7e69-258a-47f7-bb78-8d7a50f12c63" providerId="ADAL" clId="{27559068-4DED-4919-941B-95757134DA50}" dt="2024-05-16T12:43:50.600" v="3372" actId="1076"/>
          <ac:spMkLst>
            <pc:docMk/>
            <pc:sldMk cId="14883046" sldId="541"/>
            <ac:spMk id="3" creationId="{05A542C3-D76F-96DC-D0BE-5AF913CFCE4E}"/>
          </ac:spMkLst>
        </pc:spChg>
        <pc:spChg chg="add mod">
          <ac:chgData name="Robbrecht Eva" userId="92df7e69-258a-47f7-bb78-8d7a50f12c63" providerId="ADAL" clId="{27559068-4DED-4919-941B-95757134DA50}" dt="2024-05-16T12:44:35.544" v="3378" actId="14100"/>
          <ac:spMkLst>
            <pc:docMk/>
            <pc:sldMk cId="14883046" sldId="541"/>
            <ac:spMk id="5" creationId="{48EE5BE5-62A5-EFAF-145A-3D70699DC82B}"/>
          </ac:spMkLst>
        </pc:spChg>
        <pc:spChg chg="add mod">
          <ac:chgData name="Robbrecht Eva" userId="92df7e69-258a-47f7-bb78-8d7a50f12c63" providerId="ADAL" clId="{27559068-4DED-4919-941B-95757134DA50}" dt="2024-05-16T12:44:48.790" v="3392" actId="20577"/>
          <ac:spMkLst>
            <pc:docMk/>
            <pc:sldMk cId="14883046" sldId="541"/>
            <ac:spMk id="6" creationId="{F13A7433-FADC-E1B9-1B8E-601DF415CD26}"/>
          </ac:spMkLst>
        </pc:spChg>
        <pc:spChg chg="mod">
          <ac:chgData name="Robbrecht Eva" userId="92df7e69-258a-47f7-bb78-8d7a50f12c63" providerId="ADAL" clId="{27559068-4DED-4919-941B-95757134DA50}" dt="2024-05-21T07:49:17.081" v="4029" actId="1036"/>
          <ac:spMkLst>
            <pc:docMk/>
            <pc:sldMk cId="14883046" sldId="541"/>
            <ac:spMk id="7" creationId="{00D7F82C-01D7-9C02-C8A5-B10512D56B8E}"/>
          </ac:spMkLst>
        </pc:spChg>
        <pc:spChg chg="mod">
          <ac:chgData name="Robbrecht Eva" userId="92df7e69-258a-47f7-bb78-8d7a50f12c63" providerId="ADAL" clId="{27559068-4DED-4919-941B-95757134DA50}" dt="2024-05-16T12:44:57.547" v="3394" actId="1076"/>
          <ac:spMkLst>
            <pc:docMk/>
            <pc:sldMk cId="14883046" sldId="541"/>
            <ac:spMk id="8" creationId="{A75CDFA8-7DCD-5630-6DAC-0BBC66848FF4}"/>
          </ac:spMkLst>
        </pc:spChg>
        <pc:spChg chg="mod">
          <ac:chgData name="Robbrecht Eva" userId="92df7e69-258a-47f7-bb78-8d7a50f12c63" providerId="ADAL" clId="{27559068-4DED-4919-941B-95757134DA50}" dt="2024-05-16T12:43:20.818" v="3365" actId="14100"/>
          <ac:spMkLst>
            <pc:docMk/>
            <pc:sldMk cId="14883046" sldId="541"/>
            <ac:spMk id="9" creationId="{6D50F8FB-D2D3-3356-4649-D75232EBEC83}"/>
          </ac:spMkLst>
        </pc:spChg>
        <pc:spChg chg="mod">
          <ac:chgData name="Robbrecht Eva" userId="92df7e69-258a-47f7-bb78-8d7a50f12c63" providerId="ADAL" clId="{27559068-4DED-4919-941B-95757134DA50}" dt="2024-05-16T12:45:00.636" v="3395" actId="1076"/>
          <ac:spMkLst>
            <pc:docMk/>
            <pc:sldMk cId="14883046" sldId="541"/>
            <ac:spMk id="10" creationId="{842B249B-FF1C-9F2E-CEC7-4443F84488D4}"/>
          </ac:spMkLst>
        </pc:spChg>
        <pc:spChg chg="mod">
          <ac:chgData name="Robbrecht Eva" userId="92df7e69-258a-47f7-bb78-8d7a50f12c63" providerId="ADAL" clId="{27559068-4DED-4919-941B-95757134DA50}" dt="2024-05-16T12:44:02.735" v="3375" actId="14100"/>
          <ac:spMkLst>
            <pc:docMk/>
            <pc:sldMk cId="14883046" sldId="541"/>
            <ac:spMk id="15" creationId="{069D509C-010E-E878-0930-BA61A69F751A}"/>
          </ac:spMkLst>
        </pc:spChg>
        <pc:spChg chg="mod">
          <ac:chgData name="Robbrecht Eva" userId="92df7e69-258a-47f7-bb78-8d7a50f12c63" providerId="ADAL" clId="{27559068-4DED-4919-941B-95757134DA50}" dt="2024-05-16T12:44:38.906" v="3379" actId="1076"/>
          <ac:spMkLst>
            <pc:docMk/>
            <pc:sldMk cId="14883046" sldId="541"/>
            <ac:spMk id="16" creationId="{4A48C9B8-F38E-CD53-2CC5-124DFE7FC7EA}"/>
          </ac:spMkLst>
        </pc:spChg>
        <pc:grpChg chg="add mod">
          <ac:chgData name="Robbrecht Eva" userId="92df7e69-258a-47f7-bb78-8d7a50f12c63" providerId="ADAL" clId="{27559068-4DED-4919-941B-95757134DA50}" dt="2024-05-16T12:43:50.600" v="3372" actId="1076"/>
          <ac:grpSpMkLst>
            <pc:docMk/>
            <pc:sldMk cId="14883046" sldId="541"/>
            <ac:grpSpMk id="4" creationId="{F8139E57-FEC8-383F-6C1F-553F6891F05E}"/>
          </ac:grpSpMkLst>
        </pc:grpChg>
        <pc:picChg chg="del">
          <ac:chgData name="Robbrecht Eva" userId="92df7e69-258a-47f7-bb78-8d7a50f12c63" providerId="ADAL" clId="{27559068-4DED-4919-941B-95757134DA50}" dt="2024-05-16T12:42:05.757" v="3354" actId="478"/>
          <ac:picMkLst>
            <pc:docMk/>
            <pc:sldMk cId="14883046" sldId="541"/>
            <ac:picMk id="2" creationId="{33BD0C5E-0469-1E05-5168-5F3C1F3580AE}"/>
          </ac:picMkLst>
        </pc:picChg>
        <pc:picChg chg="add mod">
          <ac:chgData name="Robbrecht Eva" userId="92df7e69-258a-47f7-bb78-8d7a50f12c63" providerId="ADAL" clId="{27559068-4DED-4919-941B-95757134DA50}" dt="2024-05-16T12:43:50.600" v="3372" actId="1076"/>
          <ac:picMkLst>
            <pc:docMk/>
            <pc:sldMk cId="14883046" sldId="541"/>
            <ac:picMk id="1026" creationId="{83C11E66-FAB3-0237-062A-530AFD1A81FC}"/>
          </ac:picMkLst>
        </pc:picChg>
      </pc:sldChg>
      <pc:sldChg chg="addSp delSp modSp mod">
        <pc:chgData name="Robbrecht Eva" userId="92df7e69-258a-47f7-bb78-8d7a50f12c63" providerId="ADAL" clId="{27559068-4DED-4919-941B-95757134DA50}" dt="2024-05-16T12:55:34.604" v="3512" actId="1035"/>
        <pc:sldMkLst>
          <pc:docMk/>
          <pc:sldMk cId="175423552" sldId="542"/>
        </pc:sldMkLst>
        <pc:spChg chg="mod">
          <ac:chgData name="Robbrecht Eva" userId="92df7e69-258a-47f7-bb78-8d7a50f12c63" providerId="ADAL" clId="{27559068-4DED-4919-941B-95757134DA50}" dt="2024-05-16T12:47:59.756" v="3416" actId="732"/>
          <ac:spMkLst>
            <pc:docMk/>
            <pc:sldMk cId="175423552" sldId="542"/>
            <ac:spMk id="8" creationId="{3CB7AA8E-0D9D-D21C-C6DE-282052FF7453}"/>
          </ac:spMkLst>
        </pc:spChg>
        <pc:grpChg chg="add mod">
          <ac:chgData name="Robbrecht Eva" userId="92df7e69-258a-47f7-bb78-8d7a50f12c63" providerId="ADAL" clId="{27559068-4DED-4919-941B-95757134DA50}" dt="2024-05-16T12:47:59.756" v="3416" actId="732"/>
          <ac:grpSpMkLst>
            <pc:docMk/>
            <pc:sldMk cId="175423552" sldId="542"/>
            <ac:grpSpMk id="6" creationId="{4D0F0986-1FC5-5838-C50F-1DADAC95BFEF}"/>
          </ac:grpSpMkLst>
        </pc:grpChg>
        <pc:picChg chg="add del mod modCrop">
          <ac:chgData name="Robbrecht Eva" userId="92df7e69-258a-47f7-bb78-8d7a50f12c63" providerId="ADAL" clId="{27559068-4DED-4919-941B-95757134DA50}" dt="2024-05-16T12:54:23.580" v="3497" actId="732"/>
          <ac:picMkLst>
            <pc:docMk/>
            <pc:sldMk cId="175423552" sldId="542"/>
            <ac:picMk id="2" creationId="{33BD0C5E-0469-1E05-5168-5F3C1F3580AE}"/>
          </ac:picMkLst>
        </pc:picChg>
        <pc:picChg chg="mod">
          <ac:chgData name="Robbrecht Eva" userId="92df7e69-258a-47f7-bb78-8d7a50f12c63" providerId="ADAL" clId="{27559068-4DED-4919-941B-95757134DA50}" dt="2024-05-16T12:49:35.396" v="3428" actId="1076"/>
          <ac:picMkLst>
            <pc:docMk/>
            <pc:sldMk cId="175423552" sldId="542"/>
            <ac:picMk id="3" creationId="{C46240C8-9E29-60D3-0FF4-0DFC6728973C}"/>
          </ac:picMkLst>
        </pc:picChg>
        <pc:picChg chg="mod">
          <ac:chgData name="Robbrecht Eva" userId="92df7e69-258a-47f7-bb78-8d7a50f12c63" providerId="ADAL" clId="{27559068-4DED-4919-941B-95757134DA50}" dt="2024-05-16T12:47:59.756" v="3416" actId="732"/>
          <ac:picMkLst>
            <pc:docMk/>
            <pc:sldMk cId="175423552" sldId="542"/>
            <ac:picMk id="7" creationId="{D84B83A3-6B41-F0E1-AB66-13A6F569AF43}"/>
          </ac:picMkLst>
        </pc:picChg>
        <pc:picChg chg="add mod modCrop">
          <ac:chgData name="Robbrecht Eva" userId="92df7e69-258a-47f7-bb78-8d7a50f12c63" providerId="ADAL" clId="{27559068-4DED-4919-941B-95757134DA50}" dt="2024-05-16T12:55:25.993" v="3505" actId="1076"/>
          <ac:picMkLst>
            <pc:docMk/>
            <pc:sldMk cId="175423552" sldId="542"/>
            <ac:picMk id="10" creationId="{F5323F81-3D03-9E50-87A4-29EEE103E044}"/>
          </ac:picMkLst>
        </pc:picChg>
        <pc:picChg chg="add mod ord modCrop">
          <ac:chgData name="Robbrecht Eva" userId="92df7e69-258a-47f7-bb78-8d7a50f12c63" providerId="ADAL" clId="{27559068-4DED-4919-941B-95757134DA50}" dt="2024-05-16T12:54:49.329" v="3501" actId="1076"/>
          <ac:picMkLst>
            <pc:docMk/>
            <pc:sldMk cId="175423552" sldId="542"/>
            <ac:picMk id="12" creationId="{BFA7B466-2D01-277B-FB72-99A07D1F4F9F}"/>
          </ac:picMkLst>
        </pc:picChg>
        <pc:picChg chg="add mod modCrop">
          <ac:chgData name="Robbrecht Eva" userId="92df7e69-258a-47f7-bb78-8d7a50f12c63" providerId="ADAL" clId="{27559068-4DED-4919-941B-95757134DA50}" dt="2024-05-16T12:55:34.604" v="3512" actId="1035"/>
          <ac:picMkLst>
            <pc:docMk/>
            <pc:sldMk cId="175423552" sldId="542"/>
            <ac:picMk id="14" creationId="{A14F6FED-EA08-6863-7027-7B25CD5273A8}"/>
          </ac:picMkLst>
        </pc:picChg>
        <pc:cxnChg chg="add mod">
          <ac:chgData name="Robbrecht Eva" userId="92df7e69-258a-47f7-bb78-8d7a50f12c63" providerId="ADAL" clId="{27559068-4DED-4919-941B-95757134DA50}" dt="2024-05-16T12:54:57.910" v="3503" actId="1582"/>
          <ac:cxnSpMkLst>
            <pc:docMk/>
            <pc:sldMk cId="175423552" sldId="542"/>
            <ac:cxnSpMk id="16" creationId="{040246A1-FA6E-D045-3DEE-1F3121DBED6B}"/>
          </ac:cxnSpMkLst>
        </pc:cxnChg>
        <pc:cxnChg chg="add mod">
          <ac:chgData name="Robbrecht Eva" userId="92df7e69-258a-47f7-bb78-8d7a50f12c63" providerId="ADAL" clId="{27559068-4DED-4919-941B-95757134DA50}" dt="2024-05-16T12:55:25.993" v="3505" actId="1076"/>
          <ac:cxnSpMkLst>
            <pc:docMk/>
            <pc:sldMk cId="175423552" sldId="542"/>
            <ac:cxnSpMk id="30" creationId="{03E5AE4C-F01B-CFCE-4426-7FDBDC74794F}"/>
          </ac:cxnSpMkLst>
        </pc:cxnChg>
      </pc:sldChg>
      <pc:sldChg chg="del">
        <pc:chgData name="Robbrecht Eva" userId="92df7e69-258a-47f7-bb78-8d7a50f12c63" providerId="ADAL" clId="{27559068-4DED-4919-941B-95757134DA50}" dt="2024-05-16T13:13:32.112" v="3766" actId="47"/>
        <pc:sldMkLst>
          <pc:docMk/>
          <pc:sldMk cId="2985221459" sldId="543"/>
        </pc:sldMkLst>
      </pc:sldChg>
      <pc:sldChg chg="addSp delSp modSp mod">
        <pc:chgData name="Robbrecht Eva" userId="92df7e69-258a-47f7-bb78-8d7a50f12c63" providerId="ADAL" clId="{27559068-4DED-4919-941B-95757134DA50}" dt="2024-05-16T13:15:57.844" v="3801" actId="1037"/>
        <pc:sldMkLst>
          <pc:docMk/>
          <pc:sldMk cId="401216060" sldId="544"/>
        </pc:sldMkLst>
        <pc:spChg chg="mod">
          <ac:chgData name="Robbrecht Eva" userId="92df7e69-258a-47f7-bb78-8d7a50f12c63" providerId="ADAL" clId="{27559068-4DED-4919-941B-95757134DA50}" dt="2024-05-16T13:15:57.844" v="3801" actId="1037"/>
          <ac:spMkLst>
            <pc:docMk/>
            <pc:sldMk cId="401216060" sldId="544"/>
            <ac:spMk id="5" creationId="{47FB459F-FB07-D592-AC3F-722E4EDEFC93}"/>
          </ac:spMkLst>
        </pc:spChg>
        <pc:spChg chg="mod">
          <ac:chgData name="Robbrecht Eva" userId="92df7e69-258a-47f7-bb78-8d7a50f12c63" providerId="ADAL" clId="{27559068-4DED-4919-941B-95757134DA50}" dt="2024-05-16T13:15:11.310" v="3799" actId="1076"/>
          <ac:spMkLst>
            <pc:docMk/>
            <pc:sldMk cId="401216060" sldId="544"/>
            <ac:spMk id="10" creationId="{9975587E-7E4E-2B4F-8741-70F4E925E6E0}"/>
          </ac:spMkLst>
        </pc:spChg>
        <pc:spChg chg="mod">
          <ac:chgData name="Robbrecht Eva" userId="92df7e69-258a-47f7-bb78-8d7a50f12c63" providerId="ADAL" clId="{27559068-4DED-4919-941B-95757134DA50}" dt="2024-05-16T13:15:09.116" v="3798" actId="1076"/>
          <ac:spMkLst>
            <pc:docMk/>
            <pc:sldMk cId="401216060" sldId="544"/>
            <ac:spMk id="11" creationId="{EEFE06AE-23F9-4DCC-E2FA-F8294887E9BB}"/>
          </ac:spMkLst>
        </pc:spChg>
        <pc:picChg chg="del">
          <ac:chgData name="Robbrecht Eva" userId="92df7e69-258a-47f7-bb78-8d7a50f12c63" providerId="ADAL" clId="{27559068-4DED-4919-941B-95757134DA50}" dt="2024-05-16T13:13:38.623" v="3767" actId="478"/>
          <ac:picMkLst>
            <pc:docMk/>
            <pc:sldMk cId="401216060" sldId="544"/>
            <ac:picMk id="2" creationId="{33BD0C5E-0469-1E05-5168-5F3C1F3580AE}"/>
          </ac:picMkLst>
        </pc:picChg>
        <pc:picChg chg="add mod">
          <ac:chgData name="Robbrecht Eva" userId="92df7e69-258a-47f7-bb78-8d7a50f12c63" providerId="ADAL" clId="{27559068-4DED-4919-941B-95757134DA50}" dt="2024-05-16T13:15:05.200" v="3797" actId="1076"/>
          <ac:picMkLst>
            <pc:docMk/>
            <pc:sldMk cId="401216060" sldId="544"/>
            <ac:picMk id="1026" creationId="{B64924FA-DBD1-5FCC-3ED3-D5015E5E7795}"/>
          </ac:picMkLst>
        </pc:picChg>
      </pc:sldChg>
      <pc:sldChg chg="del">
        <pc:chgData name="Robbrecht Eva" userId="92df7e69-258a-47f7-bb78-8d7a50f12c63" providerId="ADAL" clId="{27559068-4DED-4919-941B-95757134DA50}" dt="2024-05-16T08:09:19.456" v="51" actId="47"/>
        <pc:sldMkLst>
          <pc:docMk/>
          <pc:sldMk cId="1346505672" sldId="545"/>
        </pc:sldMkLst>
      </pc:sldChg>
      <pc:sldChg chg="del">
        <pc:chgData name="Robbrecht Eva" userId="92df7e69-258a-47f7-bb78-8d7a50f12c63" providerId="ADAL" clId="{27559068-4DED-4919-941B-95757134DA50}" dt="2024-05-16T08:10:12.733" v="64" actId="47"/>
        <pc:sldMkLst>
          <pc:docMk/>
          <pc:sldMk cId="262954062" sldId="546"/>
        </pc:sldMkLst>
      </pc:sldChg>
      <pc:sldChg chg="del">
        <pc:chgData name="Robbrecht Eva" userId="92df7e69-258a-47f7-bb78-8d7a50f12c63" providerId="ADAL" clId="{27559068-4DED-4919-941B-95757134DA50}" dt="2024-05-16T08:10:34.663" v="69" actId="47"/>
        <pc:sldMkLst>
          <pc:docMk/>
          <pc:sldMk cId="1414014680" sldId="548"/>
        </pc:sldMkLst>
      </pc:sldChg>
      <pc:sldChg chg="modSp mod">
        <pc:chgData name="Robbrecht Eva" userId="92df7e69-258a-47f7-bb78-8d7a50f12c63" providerId="ADAL" clId="{27559068-4DED-4919-941B-95757134DA50}" dt="2024-05-16T12:39:45.112" v="3346" actId="113"/>
        <pc:sldMkLst>
          <pc:docMk/>
          <pc:sldMk cId="1949174168" sldId="550"/>
        </pc:sldMkLst>
        <pc:spChg chg="mod">
          <ac:chgData name="Robbrecht Eva" userId="92df7e69-258a-47f7-bb78-8d7a50f12c63" providerId="ADAL" clId="{27559068-4DED-4919-941B-95757134DA50}" dt="2024-05-16T12:39:45.112" v="3346" actId="113"/>
          <ac:spMkLst>
            <pc:docMk/>
            <pc:sldMk cId="1949174168" sldId="550"/>
            <ac:spMk id="14" creationId="{84E34F1A-9389-4D8C-8861-E5F49C38CD7E}"/>
          </ac:spMkLst>
        </pc:spChg>
      </pc:sldChg>
      <pc:sldChg chg="addSp delSp modSp mod modAnim">
        <pc:chgData name="Robbrecht Eva" userId="92df7e69-258a-47f7-bb78-8d7a50f12c63" providerId="ADAL" clId="{27559068-4DED-4919-941B-95757134DA50}" dt="2024-05-21T07:07:01.262" v="4005" actId="14100"/>
        <pc:sldMkLst>
          <pc:docMk/>
          <pc:sldMk cId="2859995253" sldId="551"/>
        </pc:sldMkLst>
        <pc:spChg chg="del">
          <ac:chgData name="Robbrecht Eva" userId="92df7e69-258a-47f7-bb78-8d7a50f12c63" providerId="ADAL" clId="{27559068-4DED-4919-941B-95757134DA50}" dt="2024-05-16T12:38:59.010" v="3333" actId="478"/>
          <ac:spMkLst>
            <pc:docMk/>
            <pc:sldMk cId="2859995253" sldId="551"/>
            <ac:spMk id="13" creationId="{D751C793-1342-04E5-7F7A-8F90A99EF656}"/>
          </ac:spMkLst>
        </pc:spChg>
        <pc:spChg chg="mod">
          <ac:chgData name="Robbrecht Eva" userId="92df7e69-258a-47f7-bb78-8d7a50f12c63" providerId="ADAL" clId="{27559068-4DED-4919-941B-95757134DA50}" dt="2024-05-21T07:02:56.561" v="3896" actId="20577"/>
          <ac:spMkLst>
            <pc:docMk/>
            <pc:sldMk cId="2859995253" sldId="551"/>
            <ac:spMk id="13" creationId="{D846D765-AEF3-699C-97B7-28C66DF9DC97}"/>
          </ac:spMkLst>
        </pc:spChg>
        <pc:spChg chg="del">
          <ac:chgData name="Robbrecht Eva" userId="92df7e69-258a-47f7-bb78-8d7a50f12c63" providerId="ADAL" clId="{27559068-4DED-4919-941B-95757134DA50}" dt="2024-05-16T12:38:45.617" v="3325" actId="478"/>
          <ac:spMkLst>
            <pc:docMk/>
            <pc:sldMk cId="2859995253" sldId="551"/>
            <ac:spMk id="14" creationId="{2EDA21C4-37F8-8716-8D40-19C2D01D2359}"/>
          </ac:spMkLst>
        </pc:spChg>
        <pc:spChg chg="mod">
          <ac:chgData name="Robbrecht Eva" userId="92df7e69-258a-47f7-bb78-8d7a50f12c63" providerId="ADAL" clId="{27559068-4DED-4919-941B-95757134DA50}" dt="2024-05-21T07:03:18.415" v="3909" actId="20577"/>
          <ac:spMkLst>
            <pc:docMk/>
            <pc:sldMk cId="2859995253" sldId="551"/>
            <ac:spMk id="14" creationId="{BC70EF98-9F22-FA15-4DDC-F7687AF231F5}"/>
          </ac:spMkLst>
        </pc:spChg>
        <pc:spChg chg="mod">
          <ac:chgData name="Robbrecht Eva" userId="92df7e69-258a-47f7-bb78-8d7a50f12c63" providerId="ADAL" clId="{27559068-4DED-4919-941B-95757134DA50}" dt="2024-05-16T12:40:58.591" v="3353" actId="1076"/>
          <ac:spMkLst>
            <pc:docMk/>
            <pc:sldMk cId="2859995253" sldId="551"/>
            <ac:spMk id="16" creationId="{AB905CD6-B3AA-31FB-933D-FF709123C38E}"/>
          </ac:spMkLst>
        </pc:spChg>
        <pc:spChg chg="add mod">
          <ac:chgData name="Robbrecht Eva" userId="92df7e69-258a-47f7-bb78-8d7a50f12c63" providerId="ADAL" clId="{27559068-4DED-4919-941B-95757134DA50}" dt="2024-05-21T07:06:10.599" v="3996" actId="1076"/>
          <ac:spMkLst>
            <pc:docMk/>
            <pc:sldMk cId="2859995253" sldId="551"/>
            <ac:spMk id="17" creationId="{0C71978E-3A83-70E6-8CA4-A45AD6FB72BB}"/>
          </ac:spMkLst>
        </pc:spChg>
        <pc:spChg chg="add mod ord">
          <ac:chgData name="Robbrecht Eva" userId="92df7e69-258a-47f7-bb78-8d7a50f12c63" providerId="ADAL" clId="{27559068-4DED-4919-941B-95757134DA50}" dt="2024-05-21T07:06:58.031" v="4004" actId="14100"/>
          <ac:spMkLst>
            <pc:docMk/>
            <pc:sldMk cId="2859995253" sldId="551"/>
            <ac:spMk id="18" creationId="{776AFB4A-8344-9D5E-1D86-EE7F33DB0CEB}"/>
          </ac:spMkLst>
        </pc:spChg>
        <pc:spChg chg="add mod">
          <ac:chgData name="Robbrecht Eva" userId="92df7e69-258a-47f7-bb78-8d7a50f12c63" providerId="ADAL" clId="{27559068-4DED-4919-941B-95757134DA50}" dt="2024-05-21T07:06:47.822" v="4001" actId="1076"/>
          <ac:spMkLst>
            <pc:docMk/>
            <pc:sldMk cId="2859995253" sldId="551"/>
            <ac:spMk id="19" creationId="{DCC33686-8383-FCF5-A464-45F94054183E}"/>
          </ac:spMkLst>
        </pc:spChg>
        <pc:spChg chg="add mod">
          <ac:chgData name="Robbrecht Eva" userId="92df7e69-258a-47f7-bb78-8d7a50f12c63" providerId="ADAL" clId="{27559068-4DED-4919-941B-95757134DA50}" dt="2024-05-21T07:07:01.262" v="4005" actId="14100"/>
          <ac:spMkLst>
            <pc:docMk/>
            <pc:sldMk cId="2859995253" sldId="551"/>
            <ac:spMk id="20" creationId="{157C356E-0D5B-A2B9-053B-2DCAAA897F10}"/>
          </ac:spMkLst>
        </pc:spChg>
        <pc:spChg chg="add mod">
          <ac:chgData name="Robbrecht Eva" userId="92df7e69-258a-47f7-bb78-8d7a50f12c63" providerId="ADAL" clId="{27559068-4DED-4919-941B-95757134DA50}" dt="2024-05-21T07:00:46.328" v="3825" actId="1076"/>
          <ac:spMkLst>
            <pc:docMk/>
            <pc:sldMk cId="2859995253" sldId="551"/>
            <ac:spMk id="27" creationId="{69378E73-C123-2D21-BA40-1291A6B271F9}"/>
          </ac:spMkLst>
        </pc:spChg>
        <pc:spChg chg="del mod">
          <ac:chgData name="Robbrecht Eva" userId="92df7e69-258a-47f7-bb78-8d7a50f12c63" providerId="ADAL" clId="{27559068-4DED-4919-941B-95757134DA50}" dt="2024-05-16T12:38:58.261" v="3332" actId="478"/>
          <ac:spMkLst>
            <pc:docMk/>
            <pc:sldMk cId="2859995253" sldId="551"/>
            <ac:spMk id="41" creationId="{EB05E3C0-B0EF-C027-5262-739DA267A594}"/>
          </ac:spMkLst>
        </pc:spChg>
        <pc:spChg chg="del">
          <ac:chgData name="Robbrecht Eva" userId="92df7e69-258a-47f7-bb78-8d7a50f12c63" providerId="ADAL" clId="{27559068-4DED-4919-941B-95757134DA50}" dt="2024-05-16T12:38:45.617" v="3325" actId="478"/>
          <ac:spMkLst>
            <pc:docMk/>
            <pc:sldMk cId="2859995253" sldId="551"/>
            <ac:spMk id="42" creationId="{2F8E9B95-F7AA-E4D1-0D4F-5E1E7B5CB718}"/>
          </ac:spMkLst>
        </pc:spChg>
        <pc:grpChg chg="mod">
          <ac:chgData name="Robbrecht Eva" userId="92df7e69-258a-47f7-bb78-8d7a50f12c63" providerId="ADAL" clId="{27559068-4DED-4919-941B-95757134DA50}" dt="2024-05-21T07:04:51.726" v="3965" actId="1076"/>
          <ac:grpSpMkLst>
            <pc:docMk/>
            <pc:sldMk cId="2859995253" sldId="551"/>
            <ac:grpSpMk id="3" creationId="{0851EC92-899B-358C-A2E5-2426DFC9D456}"/>
          </ac:grpSpMkLst>
        </pc:grpChg>
        <pc:grpChg chg="add del mod">
          <ac:chgData name="Robbrecht Eva" userId="92df7e69-258a-47f7-bb78-8d7a50f12c63" providerId="ADAL" clId="{27559068-4DED-4919-941B-95757134DA50}" dt="2024-05-21T07:00:41.009" v="3824" actId="1076"/>
          <ac:grpSpMkLst>
            <pc:docMk/>
            <pc:sldMk cId="2859995253" sldId="551"/>
            <ac:grpSpMk id="7" creationId="{BD4E9367-0361-854D-1CE7-7B006F0B9499}"/>
          </ac:grpSpMkLst>
        </pc:grpChg>
        <pc:grpChg chg="del">
          <ac:chgData name="Robbrecht Eva" userId="92df7e69-258a-47f7-bb78-8d7a50f12c63" providerId="ADAL" clId="{27559068-4DED-4919-941B-95757134DA50}" dt="2024-05-16T12:38:45.617" v="3325" actId="478"/>
          <ac:grpSpMkLst>
            <pc:docMk/>
            <pc:sldMk cId="2859995253" sldId="551"/>
            <ac:grpSpMk id="10" creationId="{5566C77E-FD3A-DC48-1612-31A41CA03D57}"/>
          </ac:grpSpMkLst>
        </pc:grpChg>
        <pc:grpChg chg="add mod">
          <ac:chgData name="Robbrecht Eva" userId="92df7e69-258a-47f7-bb78-8d7a50f12c63" providerId="ADAL" clId="{27559068-4DED-4919-941B-95757134DA50}" dt="2024-05-21T07:05:59.023" v="3994" actId="1038"/>
          <ac:grpSpMkLst>
            <pc:docMk/>
            <pc:sldMk cId="2859995253" sldId="551"/>
            <ac:grpSpMk id="12" creationId="{F14B30AB-883F-43B9-2F9E-AC45B013E540}"/>
          </ac:grpSpMkLst>
        </pc:grpChg>
        <pc:grpChg chg="mod">
          <ac:chgData name="Robbrecht Eva" userId="92df7e69-258a-47f7-bb78-8d7a50f12c63" providerId="ADAL" clId="{27559068-4DED-4919-941B-95757134DA50}" dt="2024-05-21T07:00:41.009" v="3824" actId="1076"/>
          <ac:grpSpMkLst>
            <pc:docMk/>
            <pc:sldMk cId="2859995253" sldId="551"/>
            <ac:grpSpMk id="30" creationId="{9A9EDCBF-7629-416C-AF78-7A98D7CC4E34}"/>
          </ac:grpSpMkLst>
        </pc:grpChg>
        <pc:grpChg chg="del">
          <ac:chgData name="Robbrecht Eva" userId="92df7e69-258a-47f7-bb78-8d7a50f12c63" providerId="ADAL" clId="{27559068-4DED-4919-941B-95757134DA50}" dt="2024-05-16T12:38:45.617" v="3325" actId="478"/>
          <ac:grpSpMkLst>
            <pc:docMk/>
            <pc:sldMk cId="2859995253" sldId="551"/>
            <ac:grpSpMk id="38" creationId="{D5ADE1CD-9355-19B7-AE51-12EF2745C74F}"/>
          </ac:grpSpMkLst>
        </pc:grpChg>
        <pc:grpChg chg="del">
          <ac:chgData name="Robbrecht Eva" userId="92df7e69-258a-47f7-bb78-8d7a50f12c63" providerId="ADAL" clId="{27559068-4DED-4919-941B-95757134DA50}" dt="2024-05-16T12:38:45.617" v="3325" actId="478"/>
          <ac:grpSpMkLst>
            <pc:docMk/>
            <pc:sldMk cId="2859995253" sldId="551"/>
            <ac:grpSpMk id="46" creationId="{8D745295-E83B-970F-B8C4-EB31C72D872E}"/>
          </ac:grpSpMkLst>
        </pc:grpChg>
        <pc:picChg chg="add del mod modCrop">
          <ac:chgData name="Robbrecht Eva" userId="92df7e69-258a-47f7-bb78-8d7a50f12c63" providerId="ADAL" clId="{27559068-4DED-4919-941B-95757134DA50}" dt="2024-05-21T07:06:07.119" v="3995" actId="478"/>
          <ac:picMkLst>
            <pc:docMk/>
            <pc:sldMk cId="2859995253" sldId="551"/>
            <ac:picMk id="11" creationId="{B38B4725-A62A-1A67-594B-B10916735238}"/>
          </ac:picMkLst>
        </pc:picChg>
        <pc:cxnChg chg="mod">
          <ac:chgData name="Robbrecht Eva" userId="92df7e69-258a-47f7-bb78-8d7a50f12c63" providerId="ADAL" clId="{27559068-4DED-4919-941B-95757134DA50}" dt="2024-05-21T07:00:41.009" v="3824" actId="1076"/>
          <ac:cxnSpMkLst>
            <pc:docMk/>
            <pc:sldMk cId="2859995253" sldId="551"/>
            <ac:cxnSpMk id="15" creationId="{C76104D7-9508-D077-3376-CA80E5224B0F}"/>
          </ac:cxnSpMkLst>
        </pc:cxnChg>
        <pc:cxnChg chg="del mod">
          <ac:chgData name="Robbrecht Eva" userId="92df7e69-258a-47f7-bb78-8d7a50f12c63" providerId="ADAL" clId="{27559068-4DED-4919-941B-95757134DA50}" dt="2024-05-16T12:38:55.474" v="3330" actId="478"/>
          <ac:cxnSpMkLst>
            <pc:docMk/>
            <pc:sldMk cId="2859995253" sldId="551"/>
            <ac:cxnSpMk id="18" creationId="{0285726A-EA72-BCD1-1E6B-6A267AF1B21C}"/>
          </ac:cxnSpMkLst>
        </pc:cxnChg>
        <pc:cxnChg chg="mod">
          <ac:chgData name="Robbrecht Eva" userId="92df7e69-258a-47f7-bb78-8d7a50f12c63" providerId="ADAL" clId="{27559068-4DED-4919-941B-95757134DA50}" dt="2024-05-21T07:00:41.009" v="3824" actId="1076"/>
          <ac:cxnSpMkLst>
            <pc:docMk/>
            <pc:sldMk cId="2859995253" sldId="551"/>
            <ac:cxnSpMk id="33" creationId="{0D501191-DB0B-7CF1-941D-C877B83734B8}"/>
          </ac:cxnSpMkLst>
        </pc:cxnChg>
        <pc:cxnChg chg="del mod">
          <ac:chgData name="Robbrecht Eva" userId="92df7e69-258a-47f7-bb78-8d7a50f12c63" providerId="ADAL" clId="{27559068-4DED-4919-941B-95757134DA50}" dt="2024-05-16T12:38:54.346" v="3329" actId="478"/>
          <ac:cxnSpMkLst>
            <pc:docMk/>
            <pc:sldMk cId="2859995253" sldId="551"/>
            <ac:cxnSpMk id="43" creationId="{A2537FE1-2898-9493-6E12-7002D70E6BC6}"/>
          </ac:cxnSpMkLst>
        </pc:cxnChg>
        <pc:cxnChg chg="del mod">
          <ac:chgData name="Robbrecht Eva" userId="92df7e69-258a-47f7-bb78-8d7a50f12c63" providerId="ADAL" clId="{27559068-4DED-4919-941B-95757134DA50}" dt="2024-05-16T12:38:47.440" v="3326" actId="478"/>
          <ac:cxnSpMkLst>
            <pc:docMk/>
            <pc:sldMk cId="2859995253" sldId="551"/>
            <ac:cxnSpMk id="49" creationId="{2AB814E2-AC9F-D1B1-368E-A5BA723D18B4}"/>
          </ac:cxnSpMkLst>
        </pc:cxnChg>
        <pc:cxnChg chg="mod">
          <ac:chgData name="Robbrecht Eva" userId="92df7e69-258a-47f7-bb78-8d7a50f12c63" providerId="ADAL" clId="{27559068-4DED-4919-941B-95757134DA50}" dt="2024-05-21T07:04:51.726" v="3965" actId="1076"/>
          <ac:cxnSpMkLst>
            <pc:docMk/>
            <pc:sldMk cId="2859995253" sldId="551"/>
            <ac:cxnSpMk id="887" creationId="{A3876A49-95D7-CF1F-50C5-2974637E0DBC}"/>
          </ac:cxnSpMkLst>
        </pc:cxnChg>
      </pc:sldChg>
      <pc:sldChg chg="modSp add">
        <pc:chgData name="Robbrecht Eva" userId="92df7e69-258a-47f7-bb78-8d7a50f12c63" providerId="ADAL" clId="{27559068-4DED-4919-941B-95757134DA50}" dt="2024-05-16T08:09:41.163" v="59" actId="207"/>
        <pc:sldMkLst>
          <pc:docMk/>
          <pc:sldMk cId="632458953" sldId="552"/>
        </pc:sldMkLst>
        <pc:graphicFrameChg chg="mod">
          <ac:chgData name="Robbrecht Eva" userId="92df7e69-258a-47f7-bb78-8d7a50f12c63" providerId="ADAL" clId="{27559068-4DED-4919-941B-95757134DA50}" dt="2024-05-16T08:09:41.163" v="59" actId="207"/>
          <ac:graphicFrameMkLst>
            <pc:docMk/>
            <pc:sldMk cId="632458953" sldId="552"/>
            <ac:graphicFrameMk id="8" creationId="{7BB5592E-9590-0751-50AE-447C05BC753F}"/>
          </ac:graphicFrameMkLst>
        </pc:graphicFrameChg>
      </pc:sldChg>
      <pc:sldChg chg="modSp add ord">
        <pc:chgData name="Robbrecht Eva" userId="92df7e69-258a-47f7-bb78-8d7a50f12c63" providerId="ADAL" clId="{27559068-4DED-4919-941B-95757134DA50}" dt="2024-05-16T08:09:34.843" v="58" actId="207"/>
        <pc:sldMkLst>
          <pc:docMk/>
          <pc:sldMk cId="1385692451" sldId="553"/>
        </pc:sldMkLst>
        <pc:graphicFrameChg chg="mod">
          <ac:chgData name="Robbrecht Eva" userId="92df7e69-258a-47f7-bb78-8d7a50f12c63" providerId="ADAL" clId="{27559068-4DED-4919-941B-95757134DA50}" dt="2024-05-16T08:09:34.843" v="58" actId="207"/>
          <ac:graphicFrameMkLst>
            <pc:docMk/>
            <pc:sldMk cId="1385692451" sldId="553"/>
            <ac:graphicFrameMk id="8" creationId="{7BB5592E-9590-0751-50AE-447C05BC753F}"/>
          </ac:graphicFrameMkLst>
        </pc:graphicFrameChg>
      </pc:sldChg>
      <pc:sldChg chg="modSp add">
        <pc:chgData name="Robbrecht Eva" userId="92df7e69-258a-47f7-bb78-8d7a50f12c63" providerId="ADAL" clId="{27559068-4DED-4919-941B-95757134DA50}" dt="2024-05-16T08:10:02.517" v="63" actId="207"/>
        <pc:sldMkLst>
          <pc:docMk/>
          <pc:sldMk cId="2951291346" sldId="554"/>
        </pc:sldMkLst>
        <pc:graphicFrameChg chg="mod">
          <ac:chgData name="Robbrecht Eva" userId="92df7e69-258a-47f7-bb78-8d7a50f12c63" providerId="ADAL" clId="{27559068-4DED-4919-941B-95757134DA50}" dt="2024-05-16T08:10:02.517" v="63" actId="207"/>
          <ac:graphicFrameMkLst>
            <pc:docMk/>
            <pc:sldMk cId="2951291346" sldId="554"/>
            <ac:graphicFrameMk id="8" creationId="{7BB5592E-9590-0751-50AE-447C05BC753F}"/>
          </ac:graphicFrameMkLst>
        </pc:graphicFrameChg>
      </pc:sldChg>
      <pc:sldChg chg="modSp add">
        <pc:chgData name="Robbrecht Eva" userId="92df7e69-258a-47f7-bb78-8d7a50f12c63" providerId="ADAL" clId="{27559068-4DED-4919-941B-95757134DA50}" dt="2024-05-16T08:10:23.099" v="67" actId="207"/>
        <pc:sldMkLst>
          <pc:docMk/>
          <pc:sldMk cId="1462534546" sldId="555"/>
        </pc:sldMkLst>
        <pc:graphicFrameChg chg="mod">
          <ac:chgData name="Robbrecht Eva" userId="92df7e69-258a-47f7-bb78-8d7a50f12c63" providerId="ADAL" clId="{27559068-4DED-4919-941B-95757134DA50}" dt="2024-05-16T08:10:23.099" v="67" actId="207"/>
          <ac:graphicFrameMkLst>
            <pc:docMk/>
            <pc:sldMk cId="1462534546" sldId="555"/>
            <ac:graphicFrameMk id="8" creationId="{7BB5592E-9590-0751-50AE-447C05BC753F}"/>
          </ac:graphicFrameMkLst>
        </pc:graphicFrameChg>
      </pc:sldChg>
      <pc:sldChg chg="modSp add">
        <pc:chgData name="Robbrecht Eva" userId="92df7e69-258a-47f7-bb78-8d7a50f12c63" providerId="ADAL" clId="{27559068-4DED-4919-941B-95757134DA50}" dt="2024-05-16T08:10:44.723" v="71" actId="207"/>
        <pc:sldMkLst>
          <pc:docMk/>
          <pc:sldMk cId="298091816" sldId="556"/>
        </pc:sldMkLst>
        <pc:graphicFrameChg chg="mod">
          <ac:chgData name="Robbrecht Eva" userId="92df7e69-258a-47f7-bb78-8d7a50f12c63" providerId="ADAL" clId="{27559068-4DED-4919-941B-95757134DA50}" dt="2024-05-16T08:10:44.723" v="71" actId="207"/>
          <ac:graphicFrameMkLst>
            <pc:docMk/>
            <pc:sldMk cId="298091816" sldId="556"/>
            <ac:graphicFrameMk id="8" creationId="{7BB5592E-9590-0751-50AE-447C05BC753F}"/>
          </ac:graphicFrameMkLst>
        </pc:graphicFrameChg>
      </pc:sldChg>
      <pc:sldChg chg="addSp delSp modSp new mod ord modAnim">
        <pc:chgData name="Robbrecht Eva" userId="92df7e69-258a-47f7-bb78-8d7a50f12c63" providerId="ADAL" clId="{27559068-4DED-4919-941B-95757134DA50}" dt="2024-05-16T12:30:18.997" v="3294" actId="14100"/>
        <pc:sldMkLst>
          <pc:docMk/>
          <pc:sldMk cId="1810807898" sldId="557"/>
        </pc:sldMkLst>
        <pc:spChg chg="add mod">
          <ac:chgData name="Robbrecht Eva" userId="92df7e69-258a-47f7-bb78-8d7a50f12c63" providerId="ADAL" clId="{27559068-4DED-4919-941B-95757134DA50}" dt="2024-05-16T11:12:31.373" v="2958" actId="20577"/>
          <ac:spMkLst>
            <pc:docMk/>
            <pc:sldMk cId="1810807898" sldId="557"/>
            <ac:spMk id="2" creationId="{9C15B69C-5440-99DF-9F54-90BAD965E462}"/>
          </ac:spMkLst>
        </pc:spChg>
        <pc:spChg chg="add del mod">
          <ac:chgData name="Robbrecht Eva" userId="92df7e69-258a-47f7-bb78-8d7a50f12c63" providerId="ADAL" clId="{27559068-4DED-4919-941B-95757134DA50}" dt="2024-05-16T10:54:15.696" v="2257" actId="478"/>
          <ac:spMkLst>
            <pc:docMk/>
            <pc:sldMk cId="1810807898" sldId="557"/>
            <ac:spMk id="3" creationId="{371A6B68-B19B-740D-8BD3-450740C992F8}"/>
          </ac:spMkLst>
        </pc:spChg>
        <pc:spChg chg="add mod">
          <ac:chgData name="Robbrecht Eva" userId="92df7e69-258a-47f7-bb78-8d7a50f12c63" providerId="ADAL" clId="{27559068-4DED-4919-941B-95757134DA50}" dt="2024-05-16T12:30:06.632" v="3293" actId="13822"/>
          <ac:spMkLst>
            <pc:docMk/>
            <pc:sldMk cId="1810807898" sldId="557"/>
            <ac:spMk id="3" creationId="{7AC59F82-8105-C0E6-75D9-CDC3AA25C581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5" creationId="{EB2C44C2-A6FE-EEE9-C6DD-E8101A217BC9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6" creationId="{73BB5EE7-6CFA-8593-79AC-7259D0EAA818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7" creationId="{5A619568-F1CF-2890-8CA5-0E190B3A3F79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8" creationId="{D2CBF8C1-B152-9A45-CE9A-0F1CF2CB63F0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9" creationId="{98897CE3-77DF-9906-1B46-D264FB291FEB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10" creationId="{10755609-1B44-B3C5-40A0-ADA7E7C59372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11" creationId="{1C1CA7EE-43DE-93FC-9858-93D8121797D1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12" creationId="{BFB0EEBC-C26B-023D-AE53-CAC43DD30101}"/>
          </ac:spMkLst>
        </pc:spChg>
        <pc:spChg chg="add del mod">
          <ac:chgData name="Robbrecht Eva" userId="92df7e69-258a-47f7-bb78-8d7a50f12c63" providerId="ADAL" clId="{27559068-4DED-4919-941B-95757134DA50}" dt="2024-05-16T11:07:36.922" v="2680" actId="478"/>
          <ac:spMkLst>
            <pc:docMk/>
            <pc:sldMk cId="1810807898" sldId="557"/>
            <ac:spMk id="15" creationId="{BF2A38D9-3BA7-3FBE-7559-30951019B69A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16" creationId="{925CC9F0-0231-C298-C4F6-7FE7028833A7}"/>
          </ac:spMkLst>
        </pc:spChg>
        <pc:spChg chg="add mod">
          <ac:chgData name="Robbrecht Eva" userId="92df7e69-258a-47f7-bb78-8d7a50f12c63" providerId="ADAL" clId="{27559068-4DED-4919-941B-95757134DA50}" dt="2024-05-16T11:12:52.216" v="2979" actId="1036"/>
          <ac:spMkLst>
            <pc:docMk/>
            <pc:sldMk cId="1810807898" sldId="557"/>
            <ac:spMk id="19" creationId="{2EA81296-559A-EC45-D38B-F61C788B334B}"/>
          </ac:spMkLst>
        </pc:spChg>
        <pc:spChg chg="add mod">
          <ac:chgData name="Robbrecht Eva" userId="92df7e69-258a-47f7-bb78-8d7a50f12c63" providerId="ADAL" clId="{27559068-4DED-4919-941B-95757134DA50}" dt="2024-05-16T12:29:32.696" v="3283" actId="207"/>
          <ac:spMkLst>
            <pc:docMk/>
            <pc:sldMk cId="1810807898" sldId="557"/>
            <ac:spMk id="20" creationId="{4CBC9784-7E7E-0528-3B26-F40C22757377}"/>
          </ac:spMkLst>
        </pc:spChg>
        <pc:graphicFrameChg chg="add mod modGraphic">
          <ac:chgData name="Robbrecht Eva" userId="92df7e69-258a-47f7-bb78-8d7a50f12c63" providerId="ADAL" clId="{27559068-4DED-4919-941B-95757134DA50}" dt="2024-05-16T11:12:52.216" v="2979" actId="1036"/>
          <ac:graphicFrameMkLst>
            <pc:docMk/>
            <pc:sldMk cId="1810807898" sldId="557"/>
            <ac:graphicFrameMk id="4" creationId="{14A05F99-1658-A484-B357-6B5988D41D89}"/>
          </ac:graphicFrameMkLst>
        </pc:graphicFrameChg>
        <pc:picChg chg="add del mod">
          <ac:chgData name="Robbrecht Eva" userId="92df7e69-258a-47f7-bb78-8d7a50f12c63" providerId="ADAL" clId="{27559068-4DED-4919-941B-95757134DA50}" dt="2024-05-16T11:00:46.667" v="2516" actId="478"/>
          <ac:picMkLst>
            <pc:docMk/>
            <pc:sldMk cId="1810807898" sldId="557"/>
            <ac:picMk id="18" creationId="{8A986BB9-CC0A-0EAE-9BD2-5CC08392AC9C}"/>
          </ac:picMkLst>
        </pc:picChg>
        <pc:picChg chg="add del mod">
          <ac:chgData name="Robbrecht Eva" userId="92df7e69-258a-47f7-bb78-8d7a50f12c63" providerId="ADAL" clId="{27559068-4DED-4919-941B-95757134DA50}" dt="2024-05-16T10:32:37.666" v="1660" actId="478"/>
          <ac:picMkLst>
            <pc:docMk/>
            <pc:sldMk cId="1810807898" sldId="557"/>
            <ac:picMk id="2050" creationId="{72B15BD5-B402-3E56-0805-7747B2E35A14}"/>
          </ac:picMkLst>
        </pc:picChg>
        <pc:cxnChg chg="add mod">
          <ac:chgData name="Robbrecht Eva" userId="92df7e69-258a-47f7-bb78-8d7a50f12c63" providerId="ADAL" clId="{27559068-4DED-4919-941B-95757134DA50}" dt="2024-05-16T12:30:18.997" v="3294" actId="14100"/>
          <ac:cxnSpMkLst>
            <pc:docMk/>
            <pc:sldMk cId="1810807898" sldId="557"/>
            <ac:cxnSpMk id="14" creationId="{226A6A4A-4EC4-E813-96B2-17A939026328}"/>
          </ac:cxnSpMkLst>
        </pc:cxnChg>
      </pc:sldChg>
      <pc:sldChg chg="addSp delSp modSp new mod">
        <pc:chgData name="Robbrecht Eva" userId="92df7e69-258a-47f7-bb78-8d7a50f12c63" providerId="ADAL" clId="{27559068-4DED-4919-941B-95757134DA50}" dt="2024-05-16T09:26:41.211" v="1320" actId="1076"/>
        <pc:sldMkLst>
          <pc:docMk/>
          <pc:sldMk cId="3375686783" sldId="558"/>
        </pc:sldMkLst>
        <pc:spChg chg="add mod">
          <ac:chgData name="Robbrecht Eva" userId="92df7e69-258a-47f7-bb78-8d7a50f12c63" providerId="ADAL" clId="{27559068-4DED-4919-941B-95757134DA50}" dt="2024-05-16T08:22:08.580" v="210" actId="767"/>
          <ac:spMkLst>
            <pc:docMk/>
            <pc:sldMk cId="3375686783" sldId="558"/>
            <ac:spMk id="2" creationId="{F3E61276-7D0A-8D4E-376C-8D2192B1ABDD}"/>
          </ac:spMkLst>
        </pc:spChg>
        <pc:spChg chg="add mod">
          <ac:chgData name="Robbrecht Eva" userId="92df7e69-258a-47f7-bb78-8d7a50f12c63" providerId="ADAL" clId="{27559068-4DED-4919-941B-95757134DA50}" dt="2024-05-16T09:26:40.794" v="1318" actId="1076"/>
          <ac:spMkLst>
            <pc:docMk/>
            <pc:sldMk cId="3375686783" sldId="558"/>
            <ac:spMk id="3" creationId="{0F704011-48B2-EC19-B489-E3533B08942F}"/>
          </ac:spMkLst>
        </pc:spChg>
        <pc:spChg chg="add mod">
          <ac:chgData name="Robbrecht Eva" userId="92df7e69-258a-47f7-bb78-8d7a50f12c63" providerId="ADAL" clId="{27559068-4DED-4919-941B-95757134DA50}" dt="2024-05-16T09:26:41.211" v="1320" actId="1076"/>
          <ac:spMkLst>
            <pc:docMk/>
            <pc:sldMk cId="3375686783" sldId="558"/>
            <ac:spMk id="4" creationId="{4F4A9D7D-B456-C942-4E39-F5A4650F9713}"/>
          </ac:spMkLst>
        </pc:spChg>
        <pc:spChg chg="add mod">
          <ac:chgData name="Robbrecht Eva" userId="92df7e69-258a-47f7-bb78-8d7a50f12c63" providerId="ADAL" clId="{27559068-4DED-4919-941B-95757134DA50}" dt="2024-05-16T09:26:41.026" v="1319" actId="1076"/>
          <ac:spMkLst>
            <pc:docMk/>
            <pc:sldMk cId="3375686783" sldId="558"/>
            <ac:spMk id="5" creationId="{9DED6B3E-B291-7FA0-C3BD-7995B12B0965}"/>
          </ac:spMkLst>
        </pc:spChg>
        <pc:spChg chg="add mod ord">
          <ac:chgData name="Robbrecht Eva" userId="92df7e69-258a-47f7-bb78-8d7a50f12c63" providerId="ADAL" clId="{27559068-4DED-4919-941B-95757134DA50}" dt="2024-05-16T08:33:46.063" v="360" actId="1076"/>
          <ac:spMkLst>
            <pc:docMk/>
            <pc:sldMk cId="3375686783" sldId="558"/>
            <ac:spMk id="6" creationId="{D97CA11A-6295-FEC1-6DBC-31814D5E567A}"/>
          </ac:spMkLst>
        </pc:spChg>
        <pc:spChg chg="add mod">
          <ac:chgData name="Robbrecht Eva" userId="92df7e69-258a-47f7-bb78-8d7a50f12c63" providerId="ADAL" clId="{27559068-4DED-4919-941B-95757134DA50}" dt="2024-05-16T08:43:37.339" v="653" actId="1076"/>
          <ac:spMkLst>
            <pc:docMk/>
            <pc:sldMk cId="3375686783" sldId="558"/>
            <ac:spMk id="7" creationId="{D9FB9FAC-1D1E-1293-4F0E-87D0C7CE379D}"/>
          </ac:spMkLst>
        </pc:spChg>
        <pc:spChg chg="add del mod">
          <ac:chgData name="Robbrecht Eva" userId="92df7e69-258a-47f7-bb78-8d7a50f12c63" providerId="ADAL" clId="{27559068-4DED-4919-941B-95757134DA50}" dt="2024-05-16T08:26:28.803" v="322" actId="478"/>
          <ac:spMkLst>
            <pc:docMk/>
            <pc:sldMk cId="3375686783" sldId="558"/>
            <ac:spMk id="8" creationId="{A9B2BD1A-8509-82F2-74DF-B0ABF1DD8C7E}"/>
          </ac:spMkLst>
        </pc:spChg>
        <pc:spChg chg="add del mod">
          <ac:chgData name="Robbrecht Eva" userId="92df7e69-258a-47f7-bb78-8d7a50f12c63" providerId="ADAL" clId="{27559068-4DED-4919-941B-95757134DA50}" dt="2024-05-16T08:43:29.004" v="651" actId="478"/>
          <ac:spMkLst>
            <pc:docMk/>
            <pc:sldMk cId="3375686783" sldId="558"/>
            <ac:spMk id="9" creationId="{A6ABCEE3-0C46-7EEE-2B76-E09671EA751F}"/>
          </ac:spMkLst>
        </pc:spChg>
        <pc:spChg chg="add del mod">
          <ac:chgData name="Robbrecht Eva" userId="92df7e69-258a-47f7-bb78-8d7a50f12c63" providerId="ADAL" clId="{27559068-4DED-4919-941B-95757134DA50}" dt="2024-05-16T08:43:29.521" v="652" actId="478"/>
          <ac:spMkLst>
            <pc:docMk/>
            <pc:sldMk cId="3375686783" sldId="558"/>
            <ac:spMk id="10" creationId="{A4222D94-BEDB-A116-32BA-D5EE523FEB23}"/>
          </ac:spMkLst>
        </pc:spChg>
        <pc:spChg chg="add mod">
          <ac:chgData name="Robbrecht Eva" userId="92df7e69-258a-47f7-bb78-8d7a50f12c63" providerId="ADAL" clId="{27559068-4DED-4919-941B-95757134DA50}" dt="2024-05-16T08:35:09.395" v="365"/>
          <ac:spMkLst>
            <pc:docMk/>
            <pc:sldMk cId="3375686783" sldId="558"/>
            <ac:spMk id="15" creationId="{1D026164-6152-C9A5-4034-5B2A339FC528}"/>
          </ac:spMkLst>
        </pc:spChg>
        <pc:spChg chg="add del mod">
          <ac:chgData name="Robbrecht Eva" userId="92df7e69-258a-47f7-bb78-8d7a50f12c63" providerId="ADAL" clId="{27559068-4DED-4919-941B-95757134DA50}" dt="2024-05-16T08:43:25.040" v="647" actId="478"/>
          <ac:spMkLst>
            <pc:docMk/>
            <pc:sldMk cId="3375686783" sldId="558"/>
            <ac:spMk id="16" creationId="{09F8FAF3-7992-D610-C094-64109F1A546C}"/>
          </ac:spMkLst>
        </pc:spChg>
        <pc:spChg chg="add del mod">
          <ac:chgData name="Robbrecht Eva" userId="92df7e69-258a-47f7-bb78-8d7a50f12c63" providerId="ADAL" clId="{27559068-4DED-4919-941B-95757134DA50}" dt="2024-05-16T08:43:27.468" v="649" actId="478"/>
          <ac:spMkLst>
            <pc:docMk/>
            <pc:sldMk cId="3375686783" sldId="558"/>
            <ac:spMk id="18" creationId="{ACCBBCB7-1EC1-2945-7706-84BBF1ABE0AC}"/>
          </ac:spMkLst>
        </pc:spChg>
        <pc:spChg chg="add mod">
          <ac:chgData name="Robbrecht Eva" userId="92df7e69-258a-47f7-bb78-8d7a50f12c63" providerId="ADAL" clId="{27559068-4DED-4919-941B-95757134DA50}" dt="2024-05-16T08:42:41.586" v="603" actId="1076"/>
          <ac:spMkLst>
            <pc:docMk/>
            <pc:sldMk cId="3375686783" sldId="558"/>
            <ac:spMk id="24" creationId="{EFFCAC09-2E8C-1514-3C15-6A4302723470}"/>
          </ac:spMkLst>
        </pc:spChg>
        <pc:spChg chg="add mod">
          <ac:chgData name="Robbrecht Eva" userId="92df7e69-258a-47f7-bb78-8d7a50f12c63" providerId="ADAL" clId="{27559068-4DED-4919-941B-95757134DA50}" dt="2024-05-16T08:43:08.677" v="646" actId="20577"/>
          <ac:spMkLst>
            <pc:docMk/>
            <pc:sldMk cId="3375686783" sldId="558"/>
            <ac:spMk id="25" creationId="{FAFA98B6-EA0C-7596-89FC-38CEAA71CDB1}"/>
          </ac:spMkLst>
        </pc:spChg>
        <pc:picChg chg="add mod">
          <ac:chgData name="Robbrecht Eva" userId="92df7e69-258a-47f7-bb78-8d7a50f12c63" providerId="ADAL" clId="{27559068-4DED-4919-941B-95757134DA50}" dt="2024-05-16T08:25:25.993" v="314" actId="732"/>
          <ac:picMkLst>
            <pc:docMk/>
            <pc:sldMk cId="3375686783" sldId="558"/>
            <ac:picMk id="1026" creationId="{A89B9296-EACA-6344-7623-6068FFA11BF3}"/>
          </ac:picMkLst>
        </pc:picChg>
        <pc:cxnChg chg="add mod">
          <ac:chgData name="Robbrecht Eva" userId="92df7e69-258a-47f7-bb78-8d7a50f12c63" providerId="ADAL" clId="{27559068-4DED-4919-941B-95757134DA50}" dt="2024-05-16T08:33:19.036" v="355" actId="1035"/>
          <ac:cxnSpMkLst>
            <pc:docMk/>
            <pc:sldMk cId="3375686783" sldId="558"/>
            <ac:cxnSpMk id="12" creationId="{78426935-5B75-924A-31BD-B36EB39546AC}"/>
          </ac:cxnSpMkLst>
        </pc:cxnChg>
        <pc:cxnChg chg="add del mod">
          <ac:chgData name="Robbrecht Eva" userId="92df7e69-258a-47f7-bb78-8d7a50f12c63" providerId="ADAL" clId="{27559068-4DED-4919-941B-95757134DA50}" dt="2024-05-16T08:43:26.142" v="648" actId="478"/>
          <ac:cxnSpMkLst>
            <pc:docMk/>
            <pc:sldMk cId="3375686783" sldId="558"/>
            <ac:cxnSpMk id="17" creationId="{5341CEEF-CCE9-6D36-9B49-E717F017A773}"/>
          </ac:cxnSpMkLst>
        </pc:cxnChg>
        <pc:cxnChg chg="add del mod">
          <ac:chgData name="Robbrecht Eva" userId="92df7e69-258a-47f7-bb78-8d7a50f12c63" providerId="ADAL" clId="{27559068-4DED-4919-941B-95757134DA50}" dt="2024-05-16T08:43:28.371" v="650" actId="478"/>
          <ac:cxnSpMkLst>
            <pc:docMk/>
            <pc:sldMk cId="3375686783" sldId="558"/>
            <ac:cxnSpMk id="19" creationId="{50D26A83-A246-6B97-9F6B-7B60E186D795}"/>
          </ac:cxnSpMkLst>
        </pc:cxnChg>
      </pc:sldChg>
      <pc:sldChg chg="addSp delSp modSp add mod">
        <pc:chgData name="Robbrecht Eva" userId="92df7e69-258a-47f7-bb78-8d7a50f12c63" providerId="ADAL" clId="{27559068-4DED-4919-941B-95757134DA50}" dt="2024-05-16T09:26:50.545" v="1322" actId="6549"/>
        <pc:sldMkLst>
          <pc:docMk/>
          <pc:sldMk cId="3248826032" sldId="559"/>
        </pc:sldMkLst>
        <pc:spChg chg="mod">
          <ac:chgData name="Robbrecht Eva" userId="92df7e69-258a-47f7-bb78-8d7a50f12c63" providerId="ADAL" clId="{27559068-4DED-4919-941B-95757134DA50}" dt="2024-05-16T08:38:59.955" v="427" actId="1076"/>
          <ac:spMkLst>
            <pc:docMk/>
            <pc:sldMk cId="3248826032" sldId="559"/>
            <ac:spMk id="3" creationId="{0F704011-48B2-EC19-B489-E3533B08942F}"/>
          </ac:spMkLst>
        </pc:spChg>
        <pc:spChg chg="mod">
          <ac:chgData name="Robbrecht Eva" userId="92df7e69-258a-47f7-bb78-8d7a50f12c63" providerId="ADAL" clId="{27559068-4DED-4919-941B-95757134DA50}" dt="2024-05-16T09:26:50.545" v="1322" actId="6549"/>
          <ac:spMkLst>
            <pc:docMk/>
            <pc:sldMk cId="3248826032" sldId="559"/>
            <ac:spMk id="4" creationId="{4F4A9D7D-B456-C942-4E39-F5A4650F9713}"/>
          </ac:spMkLst>
        </pc:spChg>
        <pc:spChg chg="mod">
          <ac:chgData name="Robbrecht Eva" userId="92df7e69-258a-47f7-bb78-8d7a50f12c63" providerId="ADAL" clId="{27559068-4DED-4919-941B-95757134DA50}" dt="2024-05-16T08:36:51.843" v="384" actId="1076"/>
          <ac:spMkLst>
            <pc:docMk/>
            <pc:sldMk cId="3248826032" sldId="559"/>
            <ac:spMk id="7" creationId="{D9FB9FAC-1D1E-1293-4F0E-87D0C7CE379D}"/>
          </ac:spMkLst>
        </pc:spChg>
        <pc:spChg chg="del">
          <ac:chgData name="Robbrecht Eva" userId="92df7e69-258a-47f7-bb78-8d7a50f12c63" providerId="ADAL" clId="{27559068-4DED-4919-941B-95757134DA50}" dt="2024-05-16T08:36:48.693" v="383" actId="478"/>
          <ac:spMkLst>
            <pc:docMk/>
            <pc:sldMk cId="3248826032" sldId="559"/>
            <ac:spMk id="9" creationId="{A6ABCEE3-0C46-7EEE-2B76-E09671EA751F}"/>
          </ac:spMkLst>
        </pc:spChg>
        <pc:spChg chg="mod">
          <ac:chgData name="Robbrecht Eva" userId="92df7e69-258a-47f7-bb78-8d7a50f12c63" providerId="ADAL" clId="{27559068-4DED-4919-941B-95757134DA50}" dt="2024-05-16T08:36:34.368" v="379" actId="206"/>
          <ac:spMkLst>
            <pc:docMk/>
            <pc:sldMk cId="3248826032" sldId="559"/>
            <ac:spMk id="10" creationId="{A4222D94-BEDB-A116-32BA-D5EE523FEB23}"/>
          </ac:spMkLst>
        </pc:spChg>
        <pc:spChg chg="add mod">
          <ac:chgData name="Robbrecht Eva" userId="92df7e69-258a-47f7-bb78-8d7a50f12c63" providerId="ADAL" clId="{27559068-4DED-4919-941B-95757134DA50}" dt="2024-05-16T08:37:07.253" v="388" actId="206"/>
          <ac:spMkLst>
            <pc:docMk/>
            <pc:sldMk cId="3248826032" sldId="559"/>
            <ac:spMk id="13" creationId="{358FA636-F532-D095-476A-423B8A27C0E9}"/>
          </ac:spMkLst>
        </pc:spChg>
        <pc:spChg chg="add mod">
          <ac:chgData name="Robbrecht Eva" userId="92df7e69-258a-47f7-bb78-8d7a50f12c63" providerId="ADAL" clId="{27559068-4DED-4919-941B-95757134DA50}" dt="2024-05-16T08:37:37.923" v="407" actId="1076"/>
          <ac:spMkLst>
            <pc:docMk/>
            <pc:sldMk cId="3248826032" sldId="559"/>
            <ac:spMk id="14" creationId="{0003B071-3F10-DEA0-5FC7-FE678521650E}"/>
          </ac:spMkLst>
        </pc:spChg>
        <pc:spChg chg="add del">
          <ac:chgData name="Robbrecht Eva" userId="92df7e69-258a-47f7-bb78-8d7a50f12c63" providerId="ADAL" clId="{27559068-4DED-4919-941B-95757134DA50}" dt="2024-05-16T08:37:46.116" v="409" actId="478"/>
          <ac:spMkLst>
            <pc:docMk/>
            <pc:sldMk cId="3248826032" sldId="559"/>
            <ac:spMk id="16" creationId="{DF3A4DC4-0F47-46B9-AA1A-27AE8F6902D4}"/>
          </ac:spMkLst>
        </pc:spChg>
        <pc:spChg chg="add mod">
          <ac:chgData name="Robbrecht Eva" userId="92df7e69-258a-47f7-bb78-8d7a50f12c63" providerId="ADAL" clId="{27559068-4DED-4919-941B-95757134DA50}" dt="2024-05-16T08:38:26.306" v="425" actId="1076"/>
          <ac:spMkLst>
            <pc:docMk/>
            <pc:sldMk cId="3248826032" sldId="559"/>
            <ac:spMk id="20" creationId="{6B0BCC5C-3A53-2A08-C60A-24A271C59D38}"/>
          </ac:spMkLst>
        </pc:spChg>
        <pc:spChg chg="add mod">
          <ac:chgData name="Robbrecht Eva" userId="92df7e69-258a-47f7-bb78-8d7a50f12c63" providerId="ADAL" clId="{27559068-4DED-4919-941B-95757134DA50}" dt="2024-05-16T08:47:23.750" v="702" actId="404"/>
          <ac:spMkLst>
            <pc:docMk/>
            <pc:sldMk cId="3248826032" sldId="559"/>
            <ac:spMk id="25" creationId="{FCB18B12-8260-EE7F-1A40-C4FF7CA4B961}"/>
          </ac:spMkLst>
        </pc:spChg>
        <pc:cxnChg chg="mod ord">
          <ac:chgData name="Robbrecht Eva" userId="92df7e69-258a-47f7-bb78-8d7a50f12c63" providerId="ADAL" clId="{27559068-4DED-4919-941B-95757134DA50}" dt="2024-05-16T08:37:15.951" v="391" actId="1076"/>
          <ac:cxnSpMkLst>
            <pc:docMk/>
            <pc:sldMk cId="3248826032" sldId="559"/>
            <ac:cxnSpMk id="12" creationId="{78426935-5B75-924A-31BD-B36EB39546AC}"/>
          </ac:cxnSpMkLst>
        </pc:cxnChg>
        <pc:cxnChg chg="add mod">
          <ac:chgData name="Robbrecht Eva" userId="92df7e69-258a-47f7-bb78-8d7a50f12c63" providerId="ADAL" clId="{27559068-4DED-4919-941B-95757134DA50}" dt="2024-05-16T08:38:06.820" v="413" actId="14100"/>
          <ac:cxnSpMkLst>
            <pc:docMk/>
            <pc:sldMk cId="3248826032" sldId="559"/>
            <ac:cxnSpMk id="18" creationId="{73E6B8A3-BFF7-467D-9CA5-E2A68B3E7571}"/>
          </ac:cxnSpMkLst>
        </pc:cxnChg>
        <pc:cxnChg chg="add mod">
          <ac:chgData name="Robbrecht Eva" userId="92df7e69-258a-47f7-bb78-8d7a50f12c63" providerId="ADAL" clId="{27559068-4DED-4919-941B-95757134DA50}" dt="2024-05-16T08:38:32.701" v="426" actId="14100"/>
          <ac:cxnSpMkLst>
            <pc:docMk/>
            <pc:sldMk cId="3248826032" sldId="559"/>
            <ac:cxnSpMk id="21" creationId="{5D35850A-ED06-2A2F-A4C9-C9C2F4C531ED}"/>
          </ac:cxnSpMkLst>
        </pc:cxnChg>
      </pc:sldChg>
      <pc:sldChg chg="addSp modSp add mod">
        <pc:chgData name="Robbrecht Eva" userId="92df7e69-258a-47f7-bb78-8d7a50f12c63" providerId="ADAL" clId="{27559068-4DED-4919-941B-95757134DA50}" dt="2024-05-16T09:26:46.599" v="1321" actId="6549"/>
        <pc:sldMkLst>
          <pc:docMk/>
          <pc:sldMk cId="525328279" sldId="560"/>
        </pc:sldMkLst>
        <pc:spChg chg="add mod">
          <ac:chgData name="Robbrecht Eva" userId="92df7e69-258a-47f7-bb78-8d7a50f12c63" providerId="ADAL" clId="{27559068-4DED-4919-941B-95757134DA50}" dt="2024-05-16T08:47:28.502" v="704" actId="404"/>
          <ac:spMkLst>
            <pc:docMk/>
            <pc:sldMk cId="525328279" sldId="560"/>
            <ac:spMk id="2" creationId="{B5241594-1613-6362-2D2D-3F8C38B4F131}"/>
          </ac:spMkLst>
        </pc:spChg>
        <pc:spChg chg="mod">
          <ac:chgData name="Robbrecht Eva" userId="92df7e69-258a-47f7-bb78-8d7a50f12c63" providerId="ADAL" clId="{27559068-4DED-4919-941B-95757134DA50}" dt="2024-05-16T09:26:46.599" v="1321" actId="6549"/>
          <ac:spMkLst>
            <pc:docMk/>
            <pc:sldMk cId="525328279" sldId="560"/>
            <ac:spMk id="4" creationId="{4F4A9D7D-B456-C942-4E39-F5A4650F9713}"/>
          </ac:spMkLst>
        </pc:spChg>
      </pc:sldChg>
      <pc:sldChg chg="addSp delSp modSp add mod">
        <pc:chgData name="Robbrecht Eva" userId="92df7e69-258a-47f7-bb78-8d7a50f12c63" providerId="ADAL" clId="{27559068-4DED-4919-941B-95757134DA50}" dt="2024-05-16T09:26:54.003" v="1323" actId="6549"/>
        <pc:sldMkLst>
          <pc:docMk/>
          <pc:sldMk cId="4042541504" sldId="561"/>
        </pc:sldMkLst>
        <pc:spChg chg="add mod">
          <ac:chgData name="Robbrecht Eva" userId="92df7e69-258a-47f7-bb78-8d7a50f12c63" providerId="ADAL" clId="{27559068-4DED-4919-941B-95757134DA50}" dt="2024-05-16T08:48:34.001" v="757" actId="14100"/>
          <ac:spMkLst>
            <pc:docMk/>
            <pc:sldMk cId="4042541504" sldId="561"/>
            <ac:spMk id="2" creationId="{28393195-2E9B-1AC9-C391-C76CEB3F9779}"/>
          </ac:spMkLst>
        </pc:spChg>
        <pc:spChg chg="mod">
          <ac:chgData name="Robbrecht Eva" userId="92df7e69-258a-47f7-bb78-8d7a50f12c63" providerId="ADAL" clId="{27559068-4DED-4919-941B-95757134DA50}" dt="2024-05-16T09:26:54.003" v="1323" actId="6549"/>
          <ac:spMkLst>
            <pc:docMk/>
            <pc:sldMk cId="4042541504" sldId="561"/>
            <ac:spMk id="4" creationId="{4F4A9D7D-B456-C942-4E39-F5A4650F9713}"/>
          </ac:spMkLst>
        </pc:spChg>
        <pc:spChg chg="mod">
          <ac:chgData name="Robbrecht Eva" userId="92df7e69-258a-47f7-bb78-8d7a50f12c63" providerId="ADAL" clId="{27559068-4DED-4919-941B-95757134DA50}" dt="2024-05-16T08:47:05.297" v="695" actId="1076"/>
          <ac:spMkLst>
            <pc:docMk/>
            <pc:sldMk cId="4042541504" sldId="561"/>
            <ac:spMk id="6" creationId="{D97CA11A-6295-FEC1-6DBC-31814D5E567A}"/>
          </ac:spMkLst>
        </pc:spChg>
        <pc:spChg chg="mod">
          <ac:chgData name="Robbrecht Eva" userId="92df7e69-258a-47f7-bb78-8d7a50f12c63" providerId="ADAL" clId="{27559068-4DED-4919-941B-95757134DA50}" dt="2024-05-16T08:45:47.182" v="673" actId="1076"/>
          <ac:spMkLst>
            <pc:docMk/>
            <pc:sldMk cId="4042541504" sldId="561"/>
            <ac:spMk id="7" creationId="{D9FB9FAC-1D1E-1293-4F0E-87D0C7CE379D}"/>
          </ac:spMkLst>
        </pc:spChg>
        <pc:spChg chg="mod">
          <ac:chgData name="Robbrecht Eva" userId="92df7e69-258a-47f7-bb78-8d7a50f12c63" providerId="ADAL" clId="{27559068-4DED-4919-941B-95757134DA50}" dt="2024-05-16T08:45:34.230" v="669" actId="208"/>
          <ac:spMkLst>
            <pc:docMk/>
            <pc:sldMk cId="4042541504" sldId="561"/>
            <ac:spMk id="10" creationId="{A4222D94-BEDB-A116-32BA-D5EE523FEB23}"/>
          </ac:spMkLst>
        </pc:spChg>
        <pc:spChg chg="del mod">
          <ac:chgData name="Robbrecht Eva" userId="92df7e69-258a-47f7-bb78-8d7a50f12c63" providerId="ADAL" clId="{27559068-4DED-4919-941B-95757134DA50}" dt="2024-05-16T08:45:38.421" v="670" actId="478"/>
          <ac:spMkLst>
            <pc:docMk/>
            <pc:sldMk cId="4042541504" sldId="561"/>
            <ac:spMk id="13" creationId="{358FA636-F532-D095-476A-423B8A27C0E9}"/>
          </ac:spMkLst>
        </pc:spChg>
        <pc:spChg chg="mod">
          <ac:chgData name="Robbrecht Eva" userId="92df7e69-258a-47f7-bb78-8d7a50f12c63" providerId="ADAL" clId="{27559068-4DED-4919-941B-95757134DA50}" dt="2024-05-16T08:47:49.819" v="720" actId="20577"/>
          <ac:spMkLst>
            <pc:docMk/>
            <pc:sldMk cId="4042541504" sldId="561"/>
            <ac:spMk id="14" creationId="{0003B071-3F10-DEA0-5FC7-FE678521650E}"/>
          </ac:spMkLst>
        </pc:spChg>
        <pc:spChg chg="mod">
          <ac:chgData name="Robbrecht Eva" userId="92df7e69-258a-47f7-bb78-8d7a50f12c63" providerId="ADAL" clId="{27559068-4DED-4919-941B-95757134DA50}" dt="2024-05-16T08:48:52.683" v="760" actId="1076"/>
          <ac:spMkLst>
            <pc:docMk/>
            <pc:sldMk cId="4042541504" sldId="561"/>
            <ac:spMk id="20" creationId="{6B0BCC5C-3A53-2A08-C60A-24A271C59D38}"/>
          </ac:spMkLst>
        </pc:spChg>
        <pc:spChg chg="add mod">
          <ac:chgData name="Robbrecht Eva" userId="92df7e69-258a-47f7-bb78-8d7a50f12c63" providerId="ADAL" clId="{27559068-4DED-4919-941B-95757134DA50}" dt="2024-05-16T08:46:50.975" v="694" actId="14100"/>
          <ac:spMkLst>
            <pc:docMk/>
            <pc:sldMk cId="4042541504" sldId="561"/>
            <ac:spMk id="23" creationId="{CA2B35CD-5B81-C77B-F34C-82043BE27206}"/>
          </ac:spMkLst>
        </pc:spChg>
        <pc:spChg chg="add mod">
          <ac:chgData name="Robbrecht Eva" userId="92df7e69-258a-47f7-bb78-8d7a50f12c63" providerId="ADAL" clId="{27559068-4DED-4919-941B-95757134DA50}" dt="2024-05-16T08:48:22.078" v="756" actId="20577"/>
          <ac:spMkLst>
            <pc:docMk/>
            <pc:sldMk cId="4042541504" sldId="561"/>
            <ac:spMk id="24" creationId="{D3C4FEA0-6776-B928-F32C-52F9E570EB9C}"/>
          </ac:spMkLst>
        </pc:spChg>
        <pc:spChg chg="add del mod">
          <ac:chgData name="Robbrecht Eva" userId="92df7e69-258a-47f7-bb78-8d7a50f12c63" providerId="ADAL" clId="{27559068-4DED-4919-941B-95757134DA50}" dt="2024-05-16T08:50:10.977" v="801" actId="478"/>
          <ac:spMkLst>
            <pc:docMk/>
            <pc:sldMk cId="4042541504" sldId="561"/>
            <ac:spMk id="30" creationId="{3A8FB252-37A2-2195-6D51-5C973F9BF99B}"/>
          </ac:spMkLst>
        </pc:spChg>
        <pc:cxnChg chg="add mod">
          <ac:chgData name="Robbrecht Eva" userId="92df7e69-258a-47f7-bb78-8d7a50f12c63" providerId="ADAL" clId="{27559068-4DED-4919-941B-95757134DA50}" dt="2024-05-16T08:46:13.553" v="681" actId="1035"/>
          <ac:cxnSpMkLst>
            <pc:docMk/>
            <pc:sldMk cId="4042541504" sldId="561"/>
            <ac:cxnSpMk id="9" creationId="{D0E5D325-313A-D011-0A80-7D3D692A86D4}"/>
          </ac:cxnSpMkLst>
        </pc:cxnChg>
        <pc:cxnChg chg="mod">
          <ac:chgData name="Robbrecht Eva" userId="92df7e69-258a-47f7-bb78-8d7a50f12c63" providerId="ADAL" clId="{27559068-4DED-4919-941B-95757134DA50}" dt="2024-05-16T08:46:03.560" v="676" actId="14100"/>
          <ac:cxnSpMkLst>
            <pc:docMk/>
            <pc:sldMk cId="4042541504" sldId="561"/>
            <ac:cxnSpMk id="12" creationId="{78426935-5B75-924A-31BD-B36EB39546AC}"/>
          </ac:cxnSpMkLst>
        </pc:cxnChg>
        <pc:cxnChg chg="add mod">
          <ac:chgData name="Robbrecht Eva" userId="92df7e69-258a-47f7-bb78-8d7a50f12c63" providerId="ADAL" clId="{27559068-4DED-4919-941B-95757134DA50}" dt="2024-05-16T08:46:23.132" v="684" actId="14100"/>
          <ac:cxnSpMkLst>
            <pc:docMk/>
            <pc:sldMk cId="4042541504" sldId="561"/>
            <ac:cxnSpMk id="17" creationId="{7BB63091-858B-2114-BBDB-8BD2BA14487B}"/>
          </ac:cxnSpMkLst>
        </pc:cxnChg>
        <pc:cxnChg chg="mod">
          <ac:chgData name="Robbrecht Eva" userId="92df7e69-258a-47f7-bb78-8d7a50f12c63" providerId="ADAL" clId="{27559068-4DED-4919-941B-95757134DA50}" dt="2024-05-16T08:49:07.081" v="762" actId="208"/>
          <ac:cxnSpMkLst>
            <pc:docMk/>
            <pc:sldMk cId="4042541504" sldId="561"/>
            <ac:cxnSpMk id="18" creationId="{73E6B8A3-BFF7-467D-9CA5-E2A68B3E7571}"/>
          </ac:cxnSpMkLst>
        </pc:cxnChg>
        <pc:cxnChg chg="mod">
          <ac:chgData name="Robbrecht Eva" userId="92df7e69-258a-47f7-bb78-8d7a50f12c63" providerId="ADAL" clId="{27559068-4DED-4919-941B-95757134DA50}" dt="2024-05-16T08:49:01.761" v="761" actId="14100"/>
          <ac:cxnSpMkLst>
            <pc:docMk/>
            <pc:sldMk cId="4042541504" sldId="561"/>
            <ac:cxnSpMk id="21" creationId="{5D35850A-ED06-2A2F-A4C9-C9C2F4C531ED}"/>
          </ac:cxnSpMkLst>
        </pc:cxnChg>
        <pc:cxnChg chg="add del mod">
          <ac:chgData name="Robbrecht Eva" userId="92df7e69-258a-47f7-bb78-8d7a50f12c63" providerId="ADAL" clId="{27559068-4DED-4919-941B-95757134DA50}" dt="2024-05-16T08:50:12.112" v="802" actId="478"/>
          <ac:cxnSpMkLst>
            <pc:docMk/>
            <pc:sldMk cId="4042541504" sldId="561"/>
            <ac:cxnSpMk id="29" creationId="{1EE2F377-66C3-5D03-CD7C-C38C2044D702}"/>
          </ac:cxnSpMkLst>
        </pc:cxnChg>
      </pc:sldChg>
      <pc:sldChg chg="addSp delSp modSp add mod">
        <pc:chgData name="Robbrecht Eva" userId="92df7e69-258a-47f7-bb78-8d7a50f12c63" providerId="ADAL" clId="{27559068-4DED-4919-941B-95757134DA50}" dt="2024-05-21T08:35:38.425" v="4053" actId="20577"/>
        <pc:sldMkLst>
          <pc:docMk/>
          <pc:sldMk cId="3261447014" sldId="562"/>
        </pc:sldMkLst>
        <pc:spChg chg="del">
          <ac:chgData name="Robbrecht Eva" userId="92df7e69-258a-47f7-bb78-8d7a50f12c63" providerId="ADAL" clId="{27559068-4DED-4919-941B-95757134DA50}" dt="2024-05-16T08:54:29.060" v="1137" actId="478"/>
          <ac:spMkLst>
            <pc:docMk/>
            <pc:sldMk cId="3261447014" sldId="562"/>
            <ac:spMk id="2" creationId="{28393195-2E9B-1AC9-C391-C76CEB3F9779}"/>
          </ac:spMkLst>
        </pc:spChg>
        <pc:spChg chg="mod">
          <ac:chgData name="Robbrecht Eva" userId="92df7e69-258a-47f7-bb78-8d7a50f12c63" providerId="ADAL" clId="{27559068-4DED-4919-941B-95757134DA50}" dt="2024-05-16T09:26:57.552" v="1324" actId="6549"/>
          <ac:spMkLst>
            <pc:docMk/>
            <pc:sldMk cId="3261447014" sldId="562"/>
            <ac:spMk id="4" creationId="{4F4A9D7D-B456-C942-4E39-F5A4650F9713}"/>
          </ac:spMkLst>
        </pc:spChg>
        <pc:spChg chg="mod">
          <ac:chgData name="Robbrecht Eva" userId="92df7e69-258a-47f7-bb78-8d7a50f12c63" providerId="ADAL" clId="{27559068-4DED-4919-941B-95757134DA50}" dt="2024-05-16T08:54:34.166" v="1139" actId="1076"/>
          <ac:spMkLst>
            <pc:docMk/>
            <pc:sldMk cId="3261447014" sldId="562"/>
            <ac:spMk id="6" creationId="{D97CA11A-6295-FEC1-6DBC-31814D5E567A}"/>
          </ac:spMkLst>
        </pc:spChg>
        <pc:spChg chg="del">
          <ac:chgData name="Robbrecht Eva" userId="92df7e69-258a-47f7-bb78-8d7a50f12c63" providerId="ADAL" clId="{27559068-4DED-4919-941B-95757134DA50}" dt="2024-05-16T08:54:29.794" v="1138" actId="478"/>
          <ac:spMkLst>
            <pc:docMk/>
            <pc:sldMk cId="3261447014" sldId="562"/>
            <ac:spMk id="10" creationId="{A4222D94-BEDB-A116-32BA-D5EE523FEB23}"/>
          </ac:spMkLst>
        </pc:spChg>
        <pc:spChg chg="add mod">
          <ac:chgData name="Robbrecht Eva" userId="92df7e69-258a-47f7-bb78-8d7a50f12c63" providerId="ADAL" clId="{27559068-4DED-4919-941B-95757134DA50}" dt="2024-05-16T09:27:14.168" v="1327" actId="1076"/>
          <ac:spMkLst>
            <pc:docMk/>
            <pc:sldMk cId="3261447014" sldId="562"/>
            <ac:spMk id="11" creationId="{282E931A-9DCD-E608-4897-76B141B63F0C}"/>
          </ac:spMkLst>
        </pc:spChg>
        <pc:spChg chg="del">
          <ac:chgData name="Robbrecht Eva" userId="92df7e69-258a-47f7-bb78-8d7a50f12c63" providerId="ADAL" clId="{27559068-4DED-4919-941B-95757134DA50}" dt="2024-05-16T08:54:25.264" v="1133" actId="478"/>
          <ac:spMkLst>
            <pc:docMk/>
            <pc:sldMk cId="3261447014" sldId="562"/>
            <ac:spMk id="14" creationId="{0003B071-3F10-DEA0-5FC7-FE678521650E}"/>
          </ac:spMkLst>
        </pc:spChg>
        <pc:spChg chg="del">
          <ac:chgData name="Robbrecht Eva" userId="92df7e69-258a-47f7-bb78-8d7a50f12c63" providerId="ADAL" clId="{27559068-4DED-4919-941B-95757134DA50}" dt="2024-05-16T08:54:27.641" v="1135" actId="478"/>
          <ac:spMkLst>
            <pc:docMk/>
            <pc:sldMk cId="3261447014" sldId="562"/>
            <ac:spMk id="20" creationId="{6B0BCC5C-3A53-2A08-C60A-24A271C59D38}"/>
          </ac:spMkLst>
        </pc:spChg>
        <pc:spChg chg="add mod">
          <ac:chgData name="Robbrecht Eva" userId="92df7e69-258a-47f7-bb78-8d7a50f12c63" providerId="ADAL" clId="{27559068-4DED-4919-941B-95757134DA50}" dt="2024-05-16T09:27:09.263" v="1326" actId="6549"/>
          <ac:spMkLst>
            <pc:docMk/>
            <pc:sldMk cId="3261447014" sldId="562"/>
            <ac:spMk id="26" creationId="{31958A9D-9003-FE56-682E-32AEC4E32690}"/>
          </ac:spMkLst>
        </pc:spChg>
        <pc:spChg chg="add mod">
          <ac:chgData name="Robbrecht Eva" userId="92df7e69-258a-47f7-bb78-8d7a50f12c63" providerId="ADAL" clId="{27559068-4DED-4919-941B-95757134DA50}" dt="2024-05-16T10:29:59.011" v="1549" actId="1076"/>
          <ac:spMkLst>
            <pc:docMk/>
            <pc:sldMk cId="3261447014" sldId="562"/>
            <ac:spMk id="28" creationId="{B9D1E3BC-8051-ACBB-8232-92956CB2A5BF}"/>
          </ac:spMkLst>
        </pc:spChg>
        <pc:spChg chg="mod">
          <ac:chgData name="Robbrecht Eva" userId="92df7e69-258a-47f7-bb78-8d7a50f12c63" providerId="ADAL" clId="{27559068-4DED-4919-941B-95757134DA50}" dt="2024-05-16T10:29:52.133" v="1547" actId="1076"/>
          <ac:spMkLst>
            <pc:docMk/>
            <pc:sldMk cId="3261447014" sldId="562"/>
            <ac:spMk id="30" creationId="{3A8FB252-37A2-2195-6D51-5C973F9BF99B}"/>
          </ac:spMkLst>
        </pc:spChg>
        <pc:spChg chg="add mod">
          <ac:chgData name="Robbrecht Eva" userId="92df7e69-258a-47f7-bb78-8d7a50f12c63" providerId="ADAL" clId="{27559068-4DED-4919-941B-95757134DA50}" dt="2024-05-16T10:30:01.791" v="1550" actId="1076"/>
          <ac:spMkLst>
            <pc:docMk/>
            <pc:sldMk cId="3261447014" sldId="562"/>
            <ac:spMk id="31" creationId="{15515037-C8FB-864E-6347-36A2478FF156}"/>
          </ac:spMkLst>
        </pc:spChg>
        <pc:spChg chg="add mod">
          <ac:chgData name="Robbrecht Eva" userId="92df7e69-258a-47f7-bb78-8d7a50f12c63" providerId="ADAL" clId="{27559068-4DED-4919-941B-95757134DA50}" dt="2024-05-16T10:26:56.982" v="1504" actId="20577"/>
          <ac:spMkLst>
            <pc:docMk/>
            <pc:sldMk cId="3261447014" sldId="562"/>
            <ac:spMk id="32" creationId="{8D435467-57C0-0D34-9F08-4193CC21429C}"/>
          </ac:spMkLst>
        </pc:spChg>
        <pc:spChg chg="add mod">
          <ac:chgData name="Robbrecht Eva" userId="92df7e69-258a-47f7-bb78-8d7a50f12c63" providerId="ADAL" clId="{27559068-4DED-4919-941B-95757134DA50}" dt="2024-05-16T10:28:04.026" v="1534" actId="1076"/>
          <ac:spMkLst>
            <pc:docMk/>
            <pc:sldMk cId="3261447014" sldId="562"/>
            <ac:spMk id="33" creationId="{5189AB01-5310-5BDB-BD33-BDAB87F32EC1}"/>
          </ac:spMkLst>
        </pc:spChg>
        <pc:graphicFrameChg chg="add mod modGraphic">
          <ac:chgData name="Robbrecht Eva" userId="92df7e69-258a-47f7-bb78-8d7a50f12c63" providerId="ADAL" clId="{27559068-4DED-4919-941B-95757134DA50}" dt="2024-05-21T08:35:38.425" v="4053" actId="20577"/>
          <ac:graphicFrameMkLst>
            <pc:docMk/>
            <pc:sldMk cId="3261447014" sldId="562"/>
            <ac:graphicFrameMk id="27" creationId="{779453A4-4C23-A82D-8FDD-9E507F8D92E8}"/>
          </ac:graphicFrameMkLst>
        </pc:graphicFrameChg>
        <pc:cxnChg chg="add mod">
          <ac:chgData name="Robbrecht Eva" userId="92df7e69-258a-47f7-bb78-8d7a50f12c63" providerId="ADAL" clId="{27559068-4DED-4919-941B-95757134DA50}" dt="2024-05-16T08:50:38.964" v="809" actId="14100"/>
          <ac:cxnSpMkLst>
            <pc:docMk/>
            <pc:sldMk cId="3261447014" sldId="562"/>
            <ac:cxnSpMk id="8" creationId="{E40887D9-AEB8-DAC8-46A1-82D44B54D764}"/>
          </ac:cxnSpMkLst>
        </pc:cxnChg>
        <pc:cxnChg chg="mod">
          <ac:chgData name="Robbrecht Eva" userId="92df7e69-258a-47f7-bb78-8d7a50f12c63" providerId="ADAL" clId="{27559068-4DED-4919-941B-95757134DA50}" dt="2024-05-16T08:54:29.794" v="1138" actId="478"/>
          <ac:cxnSpMkLst>
            <pc:docMk/>
            <pc:sldMk cId="3261447014" sldId="562"/>
            <ac:cxnSpMk id="17" creationId="{7BB63091-858B-2114-BBDB-8BD2BA14487B}"/>
          </ac:cxnSpMkLst>
        </pc:cxnChg>
        <pc:cxnChg chg="del mod">
          <ac:chgData name="Robbrecht Eva" userId="92df7e69-258a-47f7-bb78-8d7a50f12c63" providerId="ADAL" clId="{27559068-4DED-4919-941B-95757134DA50}" dt="2024-05-16T08:54:26.283" v="1134" actId="478"/>
          <ac:cxnSpMkLst>
            <pc:docMk/>
            <pc:sldMk cId="3261447014" sldId="562"/>
            <ac:cxnSpMk id="18" creationId="{73E6B8A3-BFF7-467D-9CA5-E2A68B3E7571}"/>
          </ac:cxnSpMkLst>
        </pc:cxnChg>
        <pc:cxnChg chg="del mod">
          <ac:chgData name="Robbrecht Eva" userId="92df7e69-258a-47f7-bb78-8d7a50f12c63" providerId="ADAL" clId="{27559068-4DED-4919-941B-95757134DA50}" dt="2024-05-16T08:54:28.506" v="1136" actId="478"/>
          <ac:cxnSpMkLst>
            <pc:docMk/>
            <pc:sldMk cId="3261447014" sldId="562"/>
            <ac:cxnSpMk id="21" creationId="{5D35850A-ED06-2A2F-A4C9-C9C2F4C531ED}"/>
          </ac:cxnSpMkLst>
        </pc:cxnChg>
        <pc:cxnChg chg="mod">
          <ac:chgData name="Robbrecht Eva" userId="92df7e69-258a-47f7-bb78-8d7a50f12c63" providerId="ADAL" clId="{27559068-4DED-4919-941B-95757134DA50}" dt="2024-05-16T10:29:54.187" v="1548" actId="14100"/>
          <ac:cxnSpMkLst>
            <pc:docMk/>
            <pc:sldMk cId="3261447014" sldId="562"/>
            <ac:cxnSpMk id="29" creationId="{1EE2F377-66C3-5D03-CD7C-C38C2044D702}"/>
          </ac:cxnSpMkLst>
        </pc:cxnChg>
      </pc:sldChg>
      <pc:sldChg chg="addSp delSp modSp new mod">
        <pc:chgData name="Robbrecht Eva" userId="92df7e69-258a-47f7-bb78-8d7a50f12c63" providerId="ADAL" clId="{27559068-4DED-4919-941B-95757134DA50}" dt="2024-05-21T08:27:09.204" v="4047" actId="20577"/>
        <pc:sldMkLst>
          <pc:docMk/>
          <pc:sldMk cId="1851018045" sldId="563"/>
        </pc:sldMkLst>
        <pc:spChg chg="add mod">
          <ac:chgData name="Robbrecht Eva" userId="92df7e69-258a-47f7-bb78-8d7a50f12c63" providerId="ADAL" clId="{27559068-4DED-4919-941B-95757134DA50}" dt="2024-05-16T09:45:37.482" v="1368" actId="20577"/>
          <ac:spMkLst>
            <pc:docMk/>
            <pc:sldMk cId="1851018045" sldId="563"/>
            <ac:spMk id="2" creationId="{F1DFF663-E92E-FB4F-9A97-B6BC9C72C60B}"/>
          </ac:spMkLst>
        </pc:spChg>
        <pc:spChg chg="add mod">
          <ac:chgData name="Robbrecht Eva" userId="92df7e69-258a-47f7-bb78-8d7a50f12c63" providerId="ADAL" clId="{27559068-4DED-4919-941B-95757134DA50}" dt="2024-05-21T08:27:09.204" v="4047" actId="20577"/>
          <ac:spMkLst>
            <pc:docMk/>
            <pc:sldMk cId="1851018045" sldId="563"/>
            <ac:spMk id="3" creationId="{ABB5229C-1789-04A1-4A97-FE8344B5A003}"/>
          </ac:spMkLst>
        </pc:spChg>
        <pc:spChg chg="mod">
          <ac:chgData name="Robbrecht Eva" userId="92df7e69-258a-47f7-bb78-8d7a50f12c63" providerId="ADAL" clId="{27559068-4DED-4919-941B-95757134DA50}" dt="2024-05-16T08:56:10.082" v="1156"/>
          <ac:spMkLst>
            <pc:docMk/>
            <pc:sldMk cId="1851018045" sldId="563"/>
            <ac:spMk id="5" creationId="{A5FD1915-C38F-D894-B18E-23646426310F}"/>
          </ac:spMkLst>
        </pc:spChg>
        <pc:spChg chg="mod">
          <ac:chgData name="Robbrecht Eva" userId="92df7e69-258a-47f7-bb78-8d7a50f12c63" providerId="ADAL" clId="{27559068-4DED-4919-941B-95757134DA50}" dt="2024-05-16T08:56:10.082" v="1156"/>
          <ac:spMkLst>
            <pc:docMk/>
            <pc:sldMk cId="1851018045" sldId="563"/>
            <ac:spMk id="6" creationId="{5D6B62D6-3C56-5E25-575A-7C11DCDC8138}"/>
          </ac:spMkLst>
        </pc:spChg>
        <pc:grpChg chg="add mod">
          <ac:chgData name="Robbrecht Eva" userId="92df7e69-258a-47f7-bb78-8d7a50f12c63" providerId="ADAL" clId="{27559068-4DED-4919-941B-95757134DA50}" dt="2024-05-16T08:59:33.848" v="1267" actId="1076"/>
          <ac:grpSpMkLst>
            <pc:docMk/>
            <pc:sldMk cId="1851018045" sldId="563"/>
            <ac:grpSpMk id="4" creationId="{6464BAD0-3F78-8A9B-9674-137D0FA9EE80}"/>
          </ac:grpSpMkLst>
        </pc:grpChg>
        <pc:picChg chg="add del mod">
          <ac:chgData name="Robbrecht Eva" userId="92df7e69-258a-47f7-bb78-8d7a50f12c63" providerId="ADAL" clId="{27559068-4DED-4919-941B-95757134DA50}" dt="2024-05-16T08:58:19.064" v="1214" actId="478"/>
          <ac:picMkLst>
            <pc:docMk/>
            <pc:sldMk cId="1851018045" sldId="563"/>
            <ac:picMk id="8" creationId="{AD11E6CC-63DF-6BEE-AA0A-B85C67E390AC}"/>
          </ac:picMkLst>
        </pc:picChg>
      </pc:sldChg>
      <pc:sldChg chg="addSp delSp modSp add mod modAnim">
        <pc:chgData name="Robbrecht Eva" userId="92df7e69-258a-47f7-bb78-8d7a50f12c63" providerId="ADAL" clId="{27559068-4DED-4919-941B-95757134DA50}" dt="2024-05-21T07:12:26.598" v="4016" actId="1076"/>
        <pc:sldMkLst>
          <pc:docMk/>
          <pc:sldMk cId="3361824373" sldId="564"/>
        </pc:sldMkLst>
        <pc:spChg chg="mod">
          <ac:chgData name="Robbrecht Eva" userId="92df7e69-258a-47f7-bb78-8d7a50f12c63" providerId="ADAL" clId="{27559068-4DED-4919-941B-95757134DA50}" dt="2024-05-16T12:56:23.958" v="3543" actId="20577"/>
          <ac:spMkLst>
            <pc:docMk/>
            <pc:sldMk cId="3361824373" sldId="564"/>
            <ac:spMk id="2" creationId="{9C15B69C-5440-99DF-9F54-90BAD965E462}"/>
          </ac:spMkLst>
        </pc:spChg>
        <pc:spChg chg="del">
          <ac:chgData name="Robbrecht Eva" userId="92df7e69-258a-47f7-bb78-8d7a50f12c63" providerId="ADAL" clId="{27559068-4DED-4919-941B-95757134DA50}" dt="2024-05-16T11:11:25.405" v="2873" actId="478"/>
          <ac:spMkLst>
            <pc:docMk/>
            <pc:sldMk cId="3361824373" sldId="564"/>
            <ac:spMk id="3" creationId="{371A6B68-B19B-740D-8BD3-450740C992F8}"/>
          </ac:spMkLst>
        </pc:spChg>
        <pc:spChg chg="add mod">
          <ac:chgData name="Robbrecht Eva" userId="92df7e69-258a-47f7-bb78-8d7a50f12c63" providerId="ADAL" clId="{27559068-4DED-4919-941B-95757134DA50}" dt="2024-05-21T07:12:26.598" v="4016" actId="1076"/>
          <ac:spMkLst>
            <pc:docMk/>
            <pc:sldMk cId="3361824373" sldId="564"/>
            <ac:spMk id="3" creationId="{B0565065-674D-FDAE-E9E6-F863C3DA3611}"/>
          </ac:spMkLst>
        </pc:spChg>
        <pc:spChg chg="add mod">
          <ac:chgData name="Robbrecht Eva" userId="92df7e69-258a-47f7-bb78-8d7a50f12c63" providerId="ADAL" clId="{27559068-4DED-4919-941B-95757134DA50}" dt="2024-05-16T11:15:46.647" v="3227" actId="6549"/>
          <ac:spMkLst>
            <pc:docMk/>
            <pc:sldMk cId="3361824373" sldId="564"/>
            <ac:spMk id="4" creationId="{CFC3F291-2986-E7BB-E437-D8B3384A8C1E}"/>
          </ac:spMkLst>
        </pc:spChg>
      </pc:sldChg>
      <pc:sldChg chg="delSp modSp add mod delAnim">
        <pc:chgData name="Robbrecht Eva" userId="92df7e69-258a-47f7-bb78-8d7a50f12c63" providerId="ADAL" clId="{27559068-4DED-4919-941B-95757134DA50}" dt="2024-05-16T12:26:21.680" v="3241" actId="20577"/>
        <pc:sldMkLst>
          <pc:docMk/>
          <pc:sldMk cId="3792258581" sldId="565"/>
        </pc:sldMkLst>
        <pc:spChg chg="mod">
          <ac:chgData name="Robbrecht Eva" userId="92df7e69-258a-47f7-bb78-8d7a50f12c63" providerId="ADAL" clId="{27559068-4DED-4919-941B-95757134DA50}" dt="2024-05-16T10:33:04.731" v="1694" actId="20577"/>
          <ac:spMkLst>
            <pc:docMk/>
            <pc:sldMk cId="3792258581" sldId="565"/>
            <ac:spMk id="2" creationId="{1175EDB7-9E08-2C35-7CE1-EEDC3FFE3144}"/>
          </ac:spMkLst>
        </pc:spChg>
        <pc:spChg chg="mod">
          <ac:chgData name="Robbrecht Eva" userId="92df7e69-258a-47f7-bb78-8d7a50f12c63" providerId="ADAL" clId="{27559068-4DED-4919-941B-95757134DA50}" dt="2024-05-16T11:09:27.636" v="2822" actId="20577"/>
          <ac:spMkLst>
            <pc:docMk/>
            <pc:sldMk cId="3792258581" sldId="565"/>
            <ac:spMk id="3" creationId="{5026670B-E44D-A900-5247-3D95584F31E5}"/>
          </ac:spMkLst>
        </pc:spChg>
        <pc:spChg chg="mod">
          <ac:chgData name="Robbrecht Eva" userId="92df7e69-258a-47f7-bb78-8d7a50f12c63" providerId="ADAL" clId="{27559068-4DED-4919-941B-95757134DA50}" dt="2024-05-16T11:10:59.329" v="2871" actId="14100"/>
          <ac:spMkLst>
            <pc:docMk/>
            <pc:sldMk cId="3792258581" sldId="565"/>
            <ac:spMk id="4" creationId="{36826D6D-CBC0-2989-80FC-BEDDE5493151}"/>
          </ac:spMkLst>
        </pc:spChg>
        <pc:spChg chg="mod">
          <ac:chgData name="Robbrecht Eva" userId="92df7e69-258a-47f7-bb78-8d7a50f12c63" providerId="ADAL" clId="{27559068-4DED-4919-941B-95757134DA50}" dt="2024-05-16T12:26:14.022" v="3237" actId="6549"/>
          <ac:spMkLst>
            <pc:docMk/>
            <pc:sldMk cId="3792258581" sldId="565"/>
            <ac:spMk id="5" creationId="{0D4C6FFC-45F1-A257-BEDB-AFA760675025}"/>
          </ac:spMkLst>
        </pc:spChg>
        <pc:spChg chg="mod">
          <ac:chgData name="Robbrecht Eva" userId="92df7e69-258a-47f7-bb78-8d7a50f12c63" providerId="ADAL" clId="{27559068-4DED-4919-941B-95757134DA50}" dt="2024-05-16T12:26:21.680" v="3241" actId="20577"/>
          <ac:spMkLst>
            <pc:docMk/>
            <pc:sldMk cId="3792258581" sldId="565"/>
            <ac:spMk id="6" creationId="{EC0C2AD7-1C55-DF72-0ACE-F77CC1188183}"/>
          </ac:spMkLst>
        </pc:spChg>
        <pc:spChg chg="del">
          <ac:chgData name="Robbrecht Eva" userId="92df7e69-258a-47f7-bb78-8d7a50f12c63" providerId="ADAL" clId="{27559068-4DED-4919-941B-95757134DA50}" dt="2024-05-16T10:35:48.942" v="2085" actId="478"/>
          <ac:spMkLst>
            <pc:docMk/>
            <pc:sldMk cId="3792258581" sldId="565"/>
            <ac:spMk id="8" creationId="{3183CE0F-CF50-985B-8700-AD8988A8D60E}"/>
          </ac:spMkLst>
        </pc:spChg>
      </pc:sldChg>
      <pc:sldChg chg="addSp delSp modSp add del mod modShow">
        <pc:chgData name="Robbrecht Eva" userId="92df7e69-258a-47f7-bb78-8d7a50f12c63" providerId="ADAL" clId="{27559068-4DED-4919-941B-95757134DA50}" dt="2024-05-16T11:11:13.888" v="2872" actId="47"/>
        <pc:sldMkLst>
          <pc:docMk/>
          <pc:sldMk cId="3004727058" sldId="566"/>
        </pc:sldMkLst>
        <pc:spChg chg="mod">
          <ac:chgData name="Robbrecht Eva" userId="92df7e69-258a-47f7-bb78-8d7a50f12c63" providerId="ADAL" clId="{27559068-4DED-4919-941B-95757134DA50}" dt="2024-05-16T11:06:25.822" v="2653" actId="20577"/>
          <ac:spMkLst>
            <pc:docMk/>
            <pc:sldMk cId="3004727058" sldId="566"/>
            <ac:spMk id="2" creationId="{9C15B69C-5440-99DF-9F54-90BAD965E462}"/>
          </ac:spMkLst>
        </pc:spChg>
        <pc:graphicFrameChg chg="modGraphic">
          <ac:chgData name="Robbrecht Eva" userId="92df7e69-258a-47f7-bb78-8d7a50f12c63" providerId="ADAL" clId="{27559068-4DED-4919-941B-95757134DA50}" dt="2024-05-16T11:05:34.219" v="2633" actId="20577"/>
          <ac:graphicFrameMkLst>
            <pc:docMk/>
            <pc:sldMk cId="3004727058" sldId="566"/>
            <ac:graphicFrameMk id="4" creationId="{14A05F99-1658-A484-B357-6B5988D41D89}"/>
          </ac:graphicFrameMkLst>
        </pc:graphicFrameChg>
        <pc:picChg chg="add del mod">
          <ac:chgData name="Robbrecht Eva" userId="92df7e69-258a-47f7-bb78-8d7a50f12c63" providerId="ADAL" clId="{27559068-4DED-4919-941B-95757134DA50}" dt="2024-05-16T11:06:02.582" v="2635" actId="478"/>
          <ac:picMkLst>
            <pc:docMk/>
            <pc:sldMk cId="3004727058" sldId="566"/>
            <ac:picMk id="13" creationId="{608B6875-CE04-8D51-472C-F09502B3A0EF}"/>
          </ac:picMkLst>
        </pc:picChg>
        <pc:picChg chg="del mod">
          <ac:chgData name="Robbrecht Eva" userId="92df7e69-258a-47f7-bb78-8d7a50f12c63" providerId="ADAL" clId="{27559068-4DED-4919-941B-95757134DA50}" dt="2024-05-16T11:01:40.023" v="2518" actId="478"/>
          <ac:picMkLst>
            <pc:docMk/>
            <pc:sldMk cId="3004727058" sldId="566"/>
            <ac:picMk id="18" creationId="{8A986BB9-CC0A-0EAE-9BD2-5CC08392AC9C}"/>
          </ac:picMkLst>
        </pc:picChg>
      </pc:sldChg>
      <pc:sldChg chg="delSp modSp add mod ord">
        <pc:chgData name="Robbrecht Eva" userId="92df7e69-258a-47f7-bb78-8d7a50f12c63" providerId="ADAL" clId="{27559068-4DED-4919-941B-95757134DA50}" dt="2024-05-16T12:32:45.815" v="3322" actId="1076"/>
        <pc:sldMkLst>
          <pc:docMk/>
          <pc:sldMk cId="2327524852" sldId="567"/>
        </pc:sldMkLst>
        <pc:spChg chg="mod">
          <ac:chgData name="Robbrecht Eva" userId="92df7e69-258a-47f7-bb78-8d7a50f12c63" providerId="ADAL" clId="{27559068-4DED-4919-941B-95757134DA50}" dt="2024-05-16T11:12:15.388" v="2942" actId="20577"/>
          <ac:spMkLst>
            <pc:docMk/>
            <pc:sldMk cId="2327524852" sldId="567"/>
            <ac:spMk id="2" creationId="{9C15B69C-5440-99DF-9F54-90BAD965E462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5" creationId="{EB2C44C2-A6FE-EEE9-C6DD-E8101A217BC9}"/>
          </ac:spMkLst>
        </pc:spChg>
        <pc:spChg chg="mod">
          <ac:chgData name="Robbrecht Eva" userId="92df7e69-258a-47f7-bb78-8d7a50f12c63" providerId="ADAL" clId="{27559068-4DED-4919-941B-95757134DA50}" dt="2024-05-16T12:30:32.317" v="3295" actId="14100"/>
          <ac:spMkLst>
            <pc:docMk/>
            <pc:sldMk cId="2327524852" sldId="567"/>
            <ac:spMk id="6" creationId="{73BB5EE7-6CFA-8593-79AC-7259D0EAA818}"/>
          </ac:spMkLst>
        </pc:spChg>
        <pc:spChg chg="mod">
          <ac:chgData name="Robbrecht Eva" userId="92df7e69-258a-47f7-bb78-8d7a50f12c63" providerId="ADAL" clId="{27559068-4DED-4919-941B-95757134DA50}" dt="2024-05-16T12:32:45.815" v="3322" actId="1076"/>
          <ac:spMkLst>
            <pc:docMk/>
            <pc:sldMk cId="2327524852" sldId="567"/>
            <ac:spMk id="7" creationId="{5A619568-F1CF-2890-8CA5-0E190B3A3F79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8" creationId="{D2CBF8C1-B152-9A45-CE9A-0F1CF2CB63F0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9" creationId="{98897CE3-77DF-9906-1B46-D264FB291FEB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10" creationId="{10755609-1B44-B3C5-40A0-ADA7E7C59372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11" creationId="{1C1CA7EE-43DE-93FC-9858-93D8121797D1}"/>
          </ac:spMkLst>
        </pc:spChg>
        <pc:spChg chg="mod">
          <ac:chgData name="Robbrecht Eva" userId="92df7e69-258a-47f7-bb78-8d7a50f12c63" providerId="ADAL" clId="{27559068-4DED-4919-941B-95757134DA50}" dt="2024-05-16T12:32:37.624" v="3315" actId="1076"/>
          <ac:spMkLst>
            <pc:docMk/>
            <pc:sldMk cId="2327524852" sldId="567"/>
            <ac:spMk id="12" creationId="{BFB0EEBC-C26B-023D-AE53-CAC43DD30101}"/>
          </ac:spMkLst>
        </pc:spChg>
        <pc:spChg chg="mod">
          <ac:chgData name="Robbrecht Eva" userId="92df7e69-258a-47f7-bb78-8d7a50f12c63" providerId="ADAL" clId="{27559068-4DED-4919-941B-95757134DA50}" dt="2024-05-16T11:11:52.454" v="2926" actId="1035"/>
          <ac:spMkLst>
            <pc:docMk/>
            <pc:sldMk cId="2327524852" sldId="567"/>
            <ac:spMk id="15" creationId="{BF2A38D9-3BA7-3FBE-7559-30951019B69A}"/>
          </ac:spMkLst>
        </pc:spChg>
        <pc:spChg chg="mod">
          <ac:chgData name="Robbrecht Eva" userId="92df7e69-258a-47f7-bb78-8d7a50f12c63" providerId="ADAL" clId="{27559068-4DED-4919-941B-95757134DA50}" dt="2024-05-16T12:28:14.724" v="3266" actId="1076"/>
          <ac:spMkLst>
            <pc:docMk/>
            <pc:sldMk cId="2327524852" sldId="567"/>
            <ac:spMk id="16" creationId="{925CC9F0-0231-C298-C4F6-7FE7028833A7}"/>
          </ac:spMkLst>
        </pc:spChg>
        <pc:graphicFrameChg chg="mod">
          <ac:chgData name="Robbrecht Eva" userId="92df7e69-258a-47f7-bb78-8d7a50f12c63" providerId="ADAL" clId="{27559068-4DED-4919-941B-95757134DA50}" dt="2024-05-16T11:11:52.454" v="2926" actId="1035"/>
          <ac:graphicFrameMkLst>
            <pc:docMk/>
            <pc:sldMk cId="2327524852" sldId="567"/>
            <ac:graphicFrameMk id="4" creationId="{14A05F99-1658-A484-B357-6B5988D41D89}"/>
          </ac:graphicFrameMkLst>
        </pc:graphicFrameChg>
        <pc:picChg chg="del mod">
          <ac:chgData name="Robbrecht Eva" userId="92df7e69-258a-47f7-bb78-8d7a50f12c63" providerId="ADAL" clId="{27559068-4DED-4919-941B-95757134DA50}" dt="2024-05-16T11:06:55.752" v="2665" actId="478"/>
          <ac:picMkLst>
            <pc:docMk/>
            <pc:sldMk cId="2327524852" sldId="567"/>
            <ac:picMk id="13" creationId="{608B6875-CE04-8D51-472C-F09502B3A0EF}"/>
          </ac:picMkLst>
        </pc:picChg>
        <pc:cxnChg chg="del mod">
          <ac:chgData name="Robbrecht Eva" userId="92df7e69-258a-47f7-bb78-8d7a50f12c63" providerId="ADAL" clId="{27559068-4DED-4919-941B-95757134DA50}" dt="2024-05-16T12:32:03.045" v="3301" actId="478"/>
          <ac:cxnSpMkLst>
            <pc:docMk/>
            <pc:sldMk cId="2327524852" sldId="567"/>
            <ac:cxnSpMk id="14" creationId="{226A6A4A-4EC4-E813-96B2-17A939026328}"/>
          </ac:cxnSpMkLst>
        </pc:cxnChg>
      </pc:sldChg>
      <pc:sldChg chg="modSp add del mod">
        <pc:chgData name="Robbrecht Eva" userId="92df7e69-258a-47f7-bb78-8d7a50f12c63" providerId="ADAL" clId="{27559068-4DED-4919-941B-95757134DA50}" dt="2024-05-16T11:12:16.943" v="2943" actId="47"/>
        <pc:sldMkLst>
          <pc:docMk/>
          <pc:sldMk cId="3999117526" sldId="568"/>
        </pc:sldMkLst>
        <pc:spChg chg="mod">
          <ac:chgData name="Robbrecht Eva" userId="92df7e69-258a-47f7-bb78-8d7a50f12c63" providerId="ADAL" clId="{27559068-4DED-4919-941B-95757134DA50}" dt="2024-05-16T11:12:00.327" v="2938" actId="20577"/>
          <ac:spMkLst>
            <pc:docMk/>
            <pc:sldMk cId="3999117526" sldId="568"/>
            <ac:spMk id="2" creationId="{9C15B69C-5440-99DF-9F54-90BAD965E462}"/>
          </ac:spMkLst>
        </pc:spChg>
      </pc:sldChg>
      <pc:sldChg chg="addSp delSp modSp add mod">
        <pc:chgData name="Robbrecht Eva" userId="92df7e69-258a-47f7-bb78-8d7a50f12c63" providerId="ADAL" clId="{27559068-4DED-4919-941B-95757134DA50}" dt="2024-05-16T12:33:07.982" v="3324"/>
        <pc:sldMkLst>
          <pc:docMk/>
          <pc:sldMk cId="874694441" sldId="569"/>
        </pc:sldMkLst>
        <pc:spChg chg="mod">
          <ac:chgData name="Robbrecht Eva" userId="92df7e69-258a-47f7-bb78-8d7a50f12c63" providerId="ADAL" clId="{27559068-4DED-4919-941B-95757134DA50}" dt="2024-05-16T11:12:13.101" v="2941" actId="20577"/>
          <ac:spMkLst>
            <pc:docMk/>
            <pc:sldMk cId="874694441" sldId="569"/>
            <ac:spMk id="2" creationId="{9C15B69C-5440-99DF-9F54-90BAD965E462}"/>
          </ac:spMkLst>
        </pc:spChg>
        <pc:spChg chg="mod">
          <ac:chgData name="Robbrecht Eva" userId="92df7e69-258a-47f7-bb78-8d7a50f12c63" providerId="ADAL" clId="{27559068-4DED-4919-941B-95757134DA50}" dt="2024-05-16T12:30:37.005" v="3296" actId="14100"/>
          <ac:spMkLst>
            <pc:docMk/>
            <pc:sldMk cId="874694441" sldId="569"/>
            <ac:spMk id="6" creationId="{73BB5EE7-6CFA-8593-79AC-7259D0EAA818}"/>
          </ac:spMkLst>
        </pc:spChg>
        <pc:spChg chg="del mod">
          <ac:chgData name="Robbrecht Eva" userId="92df7e69-258a-47f7-bb78-8d7a50f12c63" providerId="ADAL" clId="{27559068-4DED-4919-941B-95757134DA50}" dt="2024-05-16T12:33:03.403" v="3323" actId="478"/>
          <ac:spMkLst>
            <pc:docMk/>
            <pc:sldMk cId="874694441" sldId="569"/>
            <ac:spMk id="12" creationId="{BFB0EEBC-C26B-023D-AE53-CAC43DD30101}"/>
          </ac:spMkLst>
        </pc:spChg>
        <pc:spChg chg="add mod ord">
          <ac:chgData name="Robbrecht Eva" userId="92df7e69-258a-47f7-bb78-8d7a50f12c63" providerId="ADAL" clId="{27559068-4DED-4919-941B-95757134DA50}" dt="2024-05-16T12:28:41.652" v="3269" actId="167"/>
          <ac:spMkLst>
            <pc:docMk/>
            <pc:sldMk cId="874694441" sldId="569"/>
            <ac:spMk id="13" creationId="{637F262E-E3EF-E817-152F-9E114A4D3C9C}"/>
          </ac:spMkLst>
        </pc:spChg>
        <pc:spChg chg="del">
          <ac:chgData name="Robbrecht Eva" userId="92df7e69-258a-47f7-bb78-8d7a50f12c63" providerId="ADAL" clId="{27559068-4DED-4919-941B-95757134DA50}" dt="2024-05-16T12:28:37.339" v="3267" actId="478"/>
          <ac:spMkLst>
            <pc:docMk/>
            <pc:sldMk cId="874694441" sldId="569"/>
            <ac:spMk id="16" creationId="{925CC9F0-0231-C298-C4F6-7FE7028833A7}"/>
          </ac:spMkLst>
        </pc:spChg>
        <pc:spChg chg="add mod">
          <ac:chgData name="Robbrecht Eva" userId="92df7e69-258a-47f7-bb78-8d7a50f12c63" providerId="ADAL" clId="{27559068-4DED-4919-941B-95757134DA50}" dt="2024-05-16T12:33:07.982" v="3324"/>
          <ac:spMkLst>
            <pc:docMk/>
            <pc:sldMk cId="874694441" sldId="569"/>
            <ac:spMk id="17" creationId="{60F91A6E-4020-CBDD-5A20-24D91B0C45A3}"/>
          </ac:spMkLst>
        </pc:spChg>
        <pc:picChg chg="add mod">
          <ac:chgData name="Robbrecht Eva" userId="92df7e69-258a-47f7-bb78-8d7a50f12c63" providerId="ADAL" clId="{27559068-4DED-4919-941B-95757134DA50}" dt="2024-05-16T11:12:11.198" v="2940"/>
          <ac:picMkLst>
            <pc:docMk/>
            <pc:sldMk cId="874694441" sldId="569"/>
            <ac:picMk id="3" creationId="{17F996CF-922F-2179-1F1A-69D0CCD32261}"/>
          </ac:picMkLst>
        </pc:picChg>
        <pc:cxnChg chg="del">
          <ac:chgData name="Robbrecht Eva" userId="92df7e69-258a-47f7-bb78-8d7a50f12c63" providerId="ADAL" clId="{27559068-4DED-4919-941B-95757134DA50}" dt="2024-05-16T12:32:06.274" v="3302" actId="478"/>
          <ac:cxnSpMkLst>
            <pc:docMk/>
            <pc:sldMk cId="874694441" sldId="569"/>
            <ac:cxnSpMk id="14" creationId="{226A6A4A-4EC4-E813-96B2-17A939026328}"/>
          </ac:cxnSpMkLst>
        </pc:cxnChg>
      </pc:sldChg>
      <pc:sldChg chg="addSp delSp modSp new mod">
        <pc:chgData name="Robbrecht Eva" userId="92df7e69-258a-47f7-bb78-8d7a50f12c63" providerId="ADAL" clId="{27559068-4DED-4919-941B-95757134DA50}" dt="2024-05-16T13:04:43.646" v="3731" actId="20577"/>
        <pc:sldMkLst>
          <pc:docMk/>
          <pc:sldMk cId="1516744919" sldId="570"/>
        </pc:sldMkLst>
        <pc:spChg chg="add mod">
          <ac:chgData name="Robbrecht Eva" userId="92df7e69-258a-47f7-bb78-8d7a50f12c63" providerId="ADAL" clId="{27559068-4DED-4919-941B-95757134DA50}" dt="2024-05-16T13:02:09.791" v="3625" actId="20577"/>
          <ac:spMkLst>
            <pc:docMk/>
            <pc:sldMk cId="1516744919" sldId="570"/>
            <ac:spMk id="2" creationId="{15CA2E39-092F-49B9-2CAB-F44C9363E96C}"/>
          </ac:spMkLst>
        </pc:spChg>
        <pc:spChg chg="add mod">
          <ac:chgData name="Robbrecht Eva" userId="92df7e69-258a-47f7-bb78-8d7a50f12c63" providerId="ADAL" clId="{27559068-4DED-4919-941B-95757134DA50}" dt="2024-05-16T13:04:43.646" v="3731" actId="20577"/>
          <ac:spMkLst>
            <pc:docMk/>
            <pc:sldMk cId="1516744919" sldId="570"/>
            <ac:spMk id="4" creationId="{BEAE4633-A02A-CAA8-D2DD-47327B4B1EB5}"/>
          </ac:spMkLst>
        </pc:spChg>
        <pc:graphicFrameChg chg="add del mod">
          <ac:chgData name="Robbrecht Eva" userId="92df7e69-258a-47f7-bb78-8d7a50f12c63" providerId="ADAL" clId="{27559068-4DED-4919-941B-95757134DA50}" dt="2024-05-16T13:04:27.452" v="3725" actId="478"/>
          <ac:graphicFrameMkLst>
            <pc:docMk/>
            <pc:sldMk cId="1516744919" sldId="570"/>
            <ac:graphicFrameMk id="3" creationId="{100A9CDB-0E4E-B35D-1307-9A911B77CA17}"/>
          </ac:graphicFrameMkLst>
        </pc:graphicFrameChg>
        <pc:graphicFrameChg chg="add mod">
          <ac:chgData name="Robbrecht Eva" userId="92df7e69-258a-47f7-bb78-8d7a50f12c63" providerId="ADAL" clId="{27559068-4DED-4919-941B-95757134DA50}" dt="2024-05-16T13:04:40.045" v="3728" actId="1076"/>
          <ac:graphicFrameMkLst>
            <pc:docMk/>
            <pc:sldMk cId="1516744919" sldId="570"/>
            <ac:graphicFrameMk id="5" creationId="{8947F5EA-8D64-2DED-43D7-06452D4C1AF2}"/>
          </ac:graphicFrameMkLst>
        </pc:graphicFrameChg>
      </pc:sldChg>
      <pc:sldChg chg="addSp modSp add mod ord">
        <pc:chgData name="Robbrecht Eva" userId="92df7e69-258a-47f7-bb78-8d7a50f12c63" providerId="ADAL" clId="{27559068-4DED-4919-941B-95757134DA50}" dt="2024-05-16T13:06:12.978" v="3765" actId="14100"/>
        <pc:sldMkLst>
          <pc:docMk/>
          <pc:sldMk cId="942604637" sldId="571"/>
        </pc:sldMkLst>
        <pc:spChg chg="add mod">
          <ac:chgData name="Robbrecht Eva" userId="92df7e69-258a-47f7-bb78-8d7a50f12c63" providerId="ADAL" clId="{27559068-4DED-4919-941B-95757134DA50}" dt="2024-05-16T13:05:23.899" v="3735" actId="13822"/>
          <ac:spMkLst>
            <pc:docMk/>
            <pc:sldMk cId="942604637" sldId="571"/>
            <ac:spMk id="2" creationId="{C2587C27-8413-FB42-211E-36407B739FF0}"/>
          </ac:spMkLst>
        </pc:spChg>
        <pc:spChg chg="add mod">
          <ac:chgData name="Robbrecht Eva" userId="92df7e69-258a-47f7-bb78-8d7a50f12c63" providerId="ADAL" clId="{27559068-4DED-4919-941B-95757134DA50}" dt="2024-05-16T13:06:12.978" v="3765" actId="14100"/>
          <ac:spMkLst>
            <pc:docMk/>
            <pc:sldMk cId="942604637" sldId="571"/>
            <ac:spMk id="4" creationId="{AB7FA3CB-F0F2-F5C6-3394-9610738E357C}"/>
          </ac:spMkLst>
        </pc:spChg>
        <pc:graphicFrameChg chg="mod">
          <ac:chgData name="Robbrecht Eva" userId="92df7e69-258a-47f7-bb78-8d7a50f12c63" providerId="ADAL" clId="{27559068-4DED-4919-941B-95757134DA50}" dt="2024-05-16T13:05:54.033" v="3759" actId="207"/>
          <ac:graphicFrameMkLst>
            <pc:docMk/>
            <pc:sldMk cId="942604637" sldId="571"/>
            <ac:graphicFrameMk id="8" creationId="{7BB5592E-9590-0751-50AE-447C05BC753F}"/>
          </ac:graphicFrameMkLst>
        </pc:graphicFrameChg>
      </pc:sldChg>
      <pc:sldChg chg="addSp delSp modSp add mod">
        <pc:chgData name="Robbrecht Eva" userId="92df7e69-258a-47f7-bb78-8d7a50f12c63" providerId="ADAL" clId="{27559068-4DED-4919-941B-95757134DA50}" dt="2024-05-16T13:04:16.893" v="3724" actId="1076"/>
        <pc:sldMkLst>
          <pc:docMk/>
          <pc:sldMk cId="3642779712" sldId="572"/>
        </pc:sldMkLst>
        <pc:spChg chg="mod">
          <ac:chgData name="Robbrecht Eva" userId="92df7e69-258a-47f7-bb78-8d7a50f12c63" providerId="ADAL" clId="{27559068-4DED-4919-941B-95757134DA50}" dt="2024-05-16T13:03:09.048" v="3686" actId="20577"/>
          <ac:spMkLst>
            <pc:docMk/>
            <pc:sldMk cId="3642779712" sldId="572"/>
            <ac:spMk id="4" creationId="{BEAE4633-A02A-CAA8-D2DD-47327B4B1EB5}"/>
          </ac:spMkLst>
        </pc:spChg>
        <pc:spChg chg="add mod">
          <ac:chgData name="Robbrecht Eva" userId="92df7e69-258a-47f7-bb78-8d7a50f12c63" providerId="ADAL" clId="{27559068-4DED-4919-941B-95757134DA50}" dt="2024-05-16T13:03:29.163" v="3716" actId="20577"/>
          <ac:spMkLst>
            <pc:docMk/>
            <pc:sldMk cId="3642779712" sldId="572"/>
            <ac:spMk id="6" creationId="{06124659-9CF6-5FE7-5A30-F661E85F048D}"/>
          </ac:spMkLst>
        </pc:spChg>
        <pc:graphicFrameChg chg="del">
          <ac:chgData name="Robbrecht Eva" userId="92df7e69-258a-47f7-bb78-8d7a50f12c63" providerId="ADAL" clId="{27559068-4DED-4919-941B-95757134DA50}" dt="2024-05-16T13:02:31.417" v="3627" actId="478"/>
          <ac:graphicFrameMkLst>
            <pc:docMk/>
            <pc:sldMk cId="3642779712" sldId="572"/>
            <ac:graphicFrameMk id="3" creationId="{100A9CDB-0E4E-B35D-1307-9A911B77CA17}"/>
          </ac:graphicFrameMkLst>
        </pc:graphicFrameChg>
        <pc:graphicFrameChg chg="add del mod">
          <ac:chgData name="Robbrecht Eva" userId="92df7e69-258a-47f7-bb78-8d7a50f12c63" providerId="ADAL" clId="{27559068-4DED-4919-941B-95757134DA50}" dt="2024-05-16T13:04:13.623" v="3722" actId="478"/>
          <ac:graphicFrameMkLst>
            <pc:docMk/>
            <pc:sldMk cId="3642779712" sldId="572"/>
            <ac:graphicFrameMk id="5" creationId="{6909D669-8885-6F44-419F-02D5E1D85DAF}"/>
          </ac:graphicFrameMkLst>
        </pc:graphicFrameChg>
        <pc:graphicFrameChg chg="add del mod">
          <ac:chgData name="Robbrecht Eva" userId="92df7e69-258a-47f7-bb78-8d7a50f12c63" providerId="ADAL" clId="{27559068-4DED-4919-941B-95757134DA50}" dt="2024-05-16T13:04:01.920" v="3719" actId="478"/>
          <ac:graphicFrameMkLst>
            <pc:docMk/>
            <pc:sldMk cId="3642779712" sldId="572"/>
            <ac:graphicFrameMk id="7" creationId="{AF80FF87-CDE2-61B8-0F0E-6971102B73C1}"/>
          </ac:graphicFrameMkLst>
        </pc:graphicFrameChg>
        <pc:graphicFrameChg chg="add mod">
          <ac:chgData name="Robbrecht Eva" userId="92df7e69-258a-47f7-bb78-8d7a50f12c63" providerId="ADAL" clId="{27559068-4DED-4919-941B-95757134DA50}" dt="2024-05-16T13:04:05.579" v="3721" actId="1076"/>
          <ac:graphicFrameMkLst>
            <pc:docMk/>
            <pc:sldMk cId="3642779712" sldId="572"/>
            <ac:graphicFrameMk id="8" creationId="{DC63DE8E-6CED-A7F7-6755-A12EC4F99FCA}"/>
          </ac:graphicFrameMkLst>
        </pc:graphicFrameChg>
        <pc:graphicFrameChg chg="add mod">
          <ac:chgData name="Robbrecht Eva" userId="92df7e69-258a-47f7-bb78-8d7a50f12c63" providerId="ADAL" clId="{27559068-4DED-4919-941B-95757134DA50}" dt="2024-05-16T13:04:16.893" v="3724" actId="1076"/>
          <ac:graphicFrameMkLst>
            <pc:docMk/>
            <pc:sldMk cId="3642779712" sldId="572"/>
            <ac:graphicFrameMk id="9" creationId="{0C7CAE6D-D279-DDDC-F9BE-3FF90089A600}"/>
          </ac:graphicFrameMkLst>
        </pc:graphicFrameChg>
      </pc:sldChg>
    </pc:docChg>
  </pc:docChgLst>
  <pc:docChgLst>
    <pc:chgData name="Robbrecht Eva" userId="92df7e69-258a-47f7-bb78-8d7a50f12c63" providerId="ADAL" clId="{863161BB-8024-445C-B9F0-618C50716325}"/>
    <pc:docChg chg="addSld delSld modSld">
      <pc:chgData name="Robbrecht Eva" userId="92df7e69-258a-47f7-bb78-8d7a50f12c63" providerId="ADAL" clId="{863161BB-8024-445C-B9F0-618C50716325}" dt="2024-03-29T14:06:56.790" v="45"/>
      <pc:docMkLst>
        <pc:docMk/>
      </pc:docMkLst>
      <pc:sldChg chg="add">
        <pc:chgData name="Robbrecht Eva" userId="92df7e69-258a-47f7-bb78-8d7a50f12c63" providerId="ADAL" clId="{863161BB-8024-445C-B9F0-618C50716325}" dt="2024-03-29T12:38:46.040" v="1"/>
        <pc:sldMkLst>
          <pc:docMk/>
          <pc:sldMk cId="2029094960" sldId="309"/>
        </pc:sldMkLst>
      </pc:sldChg>
      <pc:sldChg chg="add del">
        <pc:chgData name="Robbrecht Eva" userId="92df7e69-258a-47f7-bb78-8d7a50f12c63" providerId="ADAL" clId="{863161BB-8024-445C-B9F0-618C50716325}" dt="2024-03-29T14:06:56.790" v="45"/>
        <pc:sldMkLst>
          <pc:docMk/>
          <pc:sldMk cId="603166987" sldId="316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4231390461" sldId="320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490654869" sldId="321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508177586" sldId="322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005026692" sldId="323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873607123" sldId="324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400055963" sldId="329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1758154000" sldId="333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357105943" sldId="335"/>
        </pc:sldMkLst>
      </pc:sldChg>
      <pc:sldChg chg="add del">
        <pc:chgData name="Robbrecht Eva" userId="92df7e69-258a-47f7-bb78-8d7a50f12c63" providerId="ADAL" clId="{863161BB-8024-445C-B9F0-618C50716325}" dt="2024-03-29T14:06:34.444" v="43"/>
        <pc:sldMkLst>
          <pc:docMk/>
          <pc:sldMk cId="2271406692" sldId="336"/>
        </pc:sldMkLst>
      </pc:sldChg>
      <pc:sldChg chg="add">
        <pc:chgData name="Robbrecht Eva" userId="92df7e69-258a-47f7-bb78-8d7a50f12c63" providerId="ADAL" clId="{863161BB-8024-445C-B9F0-618C50716325}" dt="2024-03-29T12:40:39.625" v="5"/>
        <pc:sldMkLst>
          <pc:docMk/>
          <pc:sldMk cId="4193546170" sldId="337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436427251" sldId="338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570841770" sldId="339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107646629" sldId="340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1626525460" sldId="341"/>
        </pc:sldMkLst>
      </pc:sldChg>
      <pc:sldChg chg="modSp add mod">
        <pc:chgData name="Robbrecht Eva" userId="92df7e69-258a-47f7-bb78-8d7a50f12c63" providerId="ADAL" clId="{863161BB-8024-445C-B9F0-618C50716325}" dt="2024-03-29T12:41:58.740" v="13" actId="20577"/>
        <pc:sldMkLst>
          <pc:docMk/>
          <pc:sldMk cId="3111142584" sldId="342"/>
        </pc:sldMkLst>
        <pc:spChg chg="mod">
          <ac:chgData name="Robbrecht Eva" userId="92df7e69-258a-47f7-bb78-8d7a50f12c63" providerId="ADAL" clId="{863161BB-8024-445C-B9F0-618C50716325}" dt="2024-03-29T12:41:58.740" v="13" actId="20577"/>
          <ac:spMkLst>
            <pc:docMk/>
            <pc:sldMk cId="3111142584" sldId="342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06.934" v="20" actId="20577"/>
        <pc:sldMkLst>
          <pc:docMk/>
          <pc:sldMk cId="390299644" sldId="343"/>
        </pc:sldMkLst>
        <pc:spChg chg="mod">
          <ac:chgData name="Robbrecht Eva" userId="92df7e69-258a-47f7-bb78-8d7a50f12c63" providerId="ADAL" clId="{863161BB-8024-445C-B9F0-618C50716325}" dt="2024-03-29T12:42:06.934" v="20" actId="20577"/>
          <ac:spMkLst>
            <pc:docMk/>
            <pc:sldMk cId="390299644" sldId="343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12.286" v="27" actId="20577"/>
        <pc:sldMkLst>
          <pc:docMk/>
          <pc:sldMk cId="232682599" sldId="344"/>
        </pc:sldMkLst>
        <pc:spChg chg="mod">
          <ac:chgData name="Robbrecht Eva" userId="92df7e69-258a-47f7-bb78-8d7a50f12c63" providerId="ADAL" clId="{863161BB-8024-445C-B9F0-618C50716325}" dt="2024-03-29T12:42:12.286" v="27" actId="20577"/>
          <ac:spMkLst>
            <pc:docMk/>
            <pc:sldMk cId="232682599" sldId="344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17.140" v="34" actId="20577"/>
        <pc:sldMkLst>
          <pc:docMk/>
          <pc:sldMk cId="4007352673" sldId="345"/>
        </pc:sldMkLst>
        <pc:spChg chg="mod">
          <ac:chgData name="Robbrecht Eva" userId="92df7e69-258a-47f7-bb78-8d7a50f12c63" providerId="ADAL" clId="{863161BB-8024-445C-B9F0-618C50716325}" dt="2024-03-29T12:42:17.140" v="34" actId="20577"/>
          <ac:spMkLst>
            <pc:docMk/>
            <pc:sldMk cId="4007352673" sldId="345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21.788" v="41" actId="20577"/>
        <pc:sldMkLst>
          <pc:docMk/>
          <pc:sldMk cId="1772055237" sldId="346"/>
        </pc:sldMkLst>
        <pc:spChg chg="mod">
          <ac:chgData name="Robbrecht Eva" userId="92df7e69-258a-47f7-bb78-8d7a50f12c63" providerId="ADAL" clId="{863161BB-8024-445C-B9F0-618C50716325}" dt="2024-03-29T12:42:21.788" v="41" actId="20577"/>
          <ac:spMkLst>
            <pc:docMk/>
            <pc:sldMk cId="1772055237" sldId="346"/>
            <ac:spMk id="3" creationId="{171D9D3B-79CE-41CB-A880-6B3951712F0D}"/>
          </ac:spMkLst>
        </pc:spChg>
      </pc:sldChg>
      <pc:sldChg chg="add del">
        <pc:chgData name="Robbrecht Eva" userId="92df7e69-258a-47f7-bb78-8d7a50f12c63" providerId="ADAL" clId="{863161BB-8024-445C-B9F0-618C50716325}" dt="2024-03-29T14:06:34.444" v="43"/>
        <pc:sldMkLst>
          <pc:docMk/>
          <pc:sldMk cId="4037159430" sldId="347"/>
        </pc:sldMkLst>
      </pc:sldChg>
      <pc:sldChg chg="add del">
        <pc:chgData name="Robbrecht Eva" userId="92df7e69-258a-47f7-bb78-8d7a50f12c63" providerId="ADAL" clId="{863161BB-8024-445C-B9F0-618C50716325}" dt="2024-03-29T14:06:34.444" v="43"/>
        <pc:sldMkLst>
          <pc:docMk/>
          <pc:sldMk cId="3101887504" sldId="348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2947027799" sldId="349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711958602" sldId="350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3481845434" sldId="351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1597591970" sldId="352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3386912665" sldId="353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1062503367" sldId="439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3419022816" sldId="455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2463714208" sldId="456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3549670500" sldId="457"/>
        </pc:sldMkLst>
      </pc:sldChg>
      <pc:sldChg chg="modCm">
        <pc:chgData name="Robbrecht Eva" userId="92df7e69-258a-47f7-bb78-8d7a50f12c63" providerId="ADAL" clId="{863161BB-8024-445C-B9F0-618C50716325}" dt="2024-03-29T12:38:53.858" v="2"/>
        <pc:sldMkLst>
          <pc:docMk/>
          <pc:sldMk cId="4082974333" sldId="458"/>
        </pc:sldMkLst>
      </pc:sldChg>
      <pc:sldChg chg="add del">
        <pc:chgData name="Robbrecht Eva" userId="92df7e69-258a-47f7-bb78-8d7a50f12c63" providerId="ADAL" clId="{863161BB-8024-445C-B9F0-618C50716325}" dt="2024-03-29T14:06:50.437" v="44" actId="47"/>
        <pc:sldMkLst>
          <pc:docMk/>
          <pc:sldMk cId="1695237480" sldId="469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284449831" sldId="470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539268879" sldId="471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1471835381" sldId="472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773870323" sldId="473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2865431638" sldId="474"/>
        </pc:sldMkLst>
      </pc:sldChg>
    </pc:docChg>
  </pc:docChgLst>
  <pc:docChgLst>
    <pc:chgData name="Martens Isabaut" userId="S::isabaut.martens@vlaanderen.be::e09322b7-9ba5-4ec2-b519-a79663da6881" providerId="AD" clId="Web-{90BE6DBE-3E10-958A-1F28-1AD8A6B0D76E}"/>
    <pc:docChg chg="modSld">
      <pc:chgData name="Martens Isabaut" userId="S::isabaut.martens@vlaanderen.be::e09322b7-9ba5-4ec2-b519-a79663da6881" providerId="AD" clId="Web-{90BE6DBE-3E10-958A-1F28-1AD8A6B0D76E}" dt="2024-03-27T08:08:52.252" v="1" actId="1076"/>
      <pc:docMkLst>
        <pc:docMk/>
      </pc:docMkLst>
      <pc:sldChg chg="modSp">
        <pc:chgData name="Martens Isabaut" userId="S::isabaut.martens@vlaanderen.be::e09322b7-9ba5-4ec2-b519-a79663da6881" providerId="AD" clId="Web-{90BE6DBE-3E10-958A-1F28-1AD8A6B0D76E}" dt="2024-03-27T08:08:52.252" v="1" actId="1076"/>
        <pc:sldMkLst>
          <pc:docMk/>
          <pc:sldMk cId="0" sldId="332"/>
        </pc:sldMkLst>
        <pc:picChg chg="mod">
          <ac:chgData name="Martens Isabaut" userId="S::isabaut.martens@vlaanderen.be::e09322b7-9ba5-4ec2-b519-a79663da6881" providerId="AD" clId="Web-{90BE6DBE-3E10-958A-1F28-1AD8A6B0D76E}" dt="2024-03-27T08:08:52.252" v="1" actId="1076"/>
          <ac:picMkLst>
            <pc:docMk/>
            <pc:sldMk cId="0" sldId="332"/>
            <ac:picMk id="172" creationId="{00000000-0000-0000-0000-000000000000}"/>
          </ac:picMkLst>
        </pc:picChg>
      </pc:sldChg>
    </pc:docChg>
  </pc:docChgLst>
  <pc:docChgLst>
    <pc:chgData name="Martens Isabaut" userId="S::isabaut.martens@vlaanderen.be::e09322b7-9ba5-4ec2-b519-a79663da6881" providerId="AD" clId="Web-{2009B912-F66E-6846-C657-5611CC105868}"/>
    <pc:docChg chg="delSld">
      <pc:chgData name="Martens Isabaut" userId="S::isabaut.martens@vlaanderen.be::e09322b7-9ba5-4ec2-b519-a79663da6881" providerId="AD" clId="Web-{2009B912-F66E-6846-C657-5611CC105868}" dt="2024-05-06T06:18:06.619" v="1"/>
      <pc:docMkLst>
        <pc:docMk/>
      </pc:docMkLst>
      <pc:sldChg chg="del">
        <pc:chgData name="Martens Isabaut" userId="S::isabaut.martens@vlaanderen.be::e09322b7-9ba5-4ec2-b519-a79663da6881" providerId="AD" clId="Web-{2009B912-F66E-6846-C657-5611CC105868}" dt="2024-05-06T06:18:05.025" v="0"/>
        <pc:sldMkLst>
          <pc:docMk/>
          <pc:sldMk cId="0" sldId="268"/>
        </pc:sldMkLst>
      </pc:sldChg>
      <pc:sldChg chg="del">
        <pc:chgData name="Martens Isabaut" userId="S::isabaut.martens@vlaanderen.be::e09322b7-9ba5-4ec2-b519-a79663da6881" providerId="AD" clId="Web-{2009B912-F66E-6846-C657-5611CC105868}" dt="2024-05-06T06:18:06.619" v="1"/>
        <pc:sldMkLst>
          <pc:docMk/>
          <pc:sldMk cId="0" sldId="269"/>
        </pc:sldMkLst>
      </pc:sldChg>
    </pc:docChg>
  </pc:docChgLst>
  <pc:docChgLst>
    <pc:chgData name="Martens Isabaut" userId="S::isabaut.martens@vlaanderen.be::e09322b7-9ba5-4ec2-b519-a79663da6881" providerId="AD" clId="Web-{62B4F9A4-2CFF-B8EC-2DD3-1F9907A15E89}"/>
    <pc:docChg chg="delSld modSld">
      <pc:chgData name="Martens Isabaut" userId="S::isabaut.martens@vlaanderen.be::e09322b7-9ba5-4ec2-b519-a79663da6881" providerId="AD" clId="Web-{62B4F9A4-2CFF-B8EC-2DD3-1F9907A15E89}" dt="2024-04-08T14:49:31.662" v="42"/>
      <pc:docMkLst>
        <pc:docMk/>
      </pc:docMkLst>
      <pc:sldChg chg="modSp">
        <pc:chgData name="Martens Isabaut" userId="S::isabaut.martens@vlaanderen.be::e09322b7-9ba5-4ec2-b519-a79663da6881" providerId="AD" clId="Web-{62B4F9A4-2CFF-B8EC-2DD3-1F9907A15E89}" dt="2024-04-08T14:49:31.662" v="42"/>
        <pc:sldMkLst>
          <pc:docMk/>
          <pc:sldMk cId="0" sldId="260"/>
        </pc:sldMkLst>
        <pc:graphicFrameChg chg="mod modGraphic">
          <ac:chgData name="Martens Isabaut" userId="S::isabaut.martens@vlaanderen.be::e09322b7-9ba5-4ec2-b519-a79663da6881" providerId="AD" clId="Web-{62B4F9A4-2CFF-B8EC-2DD3-1F9907A15E89}" dt="2024-04-08T14:49:31.662" v="42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delCm">
        <pc:chgData name="Martens Isabaut" userId="S::isabaut.martens@vlaanderen.be::e09322b7-9ba5-4ec2-b519-a79663da6881" providerId="AD" clId="Web-{62B4F9A4-2CFF-B8EC-2DD3-1F9907A15E89}" dt="2024-04-08T14:45:01.764" v="13"/>
        <pc:sldMkLst>
          <pc:docMk/>
          <pc:sldMk cId="0" sldId="304"/>
        </pc:sldMkLst>
      </pc:sldChg>
      <pc:sldChg chg="delCm">
        <pc:chgData name="Martens Isabaut" userId="S::isabaut.martens@vlaanderen.be::e09322b7-9ba5-4ec2-b519-a79663da6881" providerId="AD" clId="Web-{62B4F9A4-2CFF-B8EC-2DD3-1F9907A15E89}" dt="2024-04-08T14:44:18.997" v="6"/>
        <pc:sldMkLst>
          <pc:docMk/>
          <pc:sldMk cId="4193546170" sldId="337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091" v="9"/>
        <pc:sldMkLst>
          <pc:docMk/>
          <pc:sldMk cId="2062473120" sldId="370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107" v="12"/>
        <pc:sldMkLst>
          <pc:docMk/>
          <pc:sldMk cId="2060940386" sldId="447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091" v="10"/>
        <pc:sldMkLst>
          <pc:docMk/>
          <pc:sldMk cId="1984419318" sldId="448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091" v="8"/>
        <pc:sldMkLst>
          <pc:docMk/>
          <pc:sldMk cId="246835153" sldId="451"/>
        </pc:sldMkLst>
      </pc:sldChg>
      <pc:sldChg chg="delSp modSp del delCm">
        <pc:chgData name="Martens Isabaut" userId="S::isabaut.martens@vlaanderen.be::e09322b7-9ba5-4ec2-b519-a79663da6881" providerId="AD" clId="Web-{62B4F9A4-2CFF-B8EC-2DD3-1F9907A15E89}" dt="2024-04-08T14:44:14.778" v="5"/>
        <pc:sldMkLst>
          <pc:docMk/>
          <pc:sldMk cId="4082974333" sldId="458"/>
        </pc:sldMkLst>
        <pc:spChg chg="mod">
          <ac:chgData name="Martens Isabaut" userId="S::isabaut.martens@vlaanderen.be::e09322b7-9ba5-4ec2-b519-a79663da6881" providerId="AD" clId="Web-{62B4F9A4-2CFF-B8EC-2DD3-1F9907A15E89}" dt="2024-04-08T14:44:05.075" v="3" actId="1076"/>
          <ac:spMkLst>
            <pc:docMk/>
            <pc:sldMk cId="4082974333" sldId="458"/>
            <ac:spMk id="869" creationId="{00000000-0000-0000-0000-000000000000}"/>
          </ac:spMkLst>
        </pc:spChg>
        <pc:picChg chg="del mod">
          <ac:chgData name="Martens Isabaut" userId="S::isabaut.martens@vlaanderen.be::e09322b7-9ba5-4ec2-b519-a79663da6881" providerId="AD" clId="Web-{62B4F9A4-2CFF-B8EC-2DD3-1F9907A15E89}" dt="2024-04-08T14:44:12.325" v="4"/>
          <ac:picMkLst>
            <pc:docMk/>
            <pc:sldMk cId="4082974333" sldId="458"/>
            <ac:picMk id="2" creationId="{4F798746-93DB-8997-13C8-9F7FB8178233}"/>
          </ac:picMkLst>
        </pc:picChg>
      </pc:sldChg>
      <pc:sldChg chg="del">
        <pc:chgData name="Martens Isabaut" userId="S::isabaut.martens@vlaanderen.be::e09322b7-9ba5-4ec2-b519-a79663da6881" providerId="AD" clId="Web-{62B4F9A4-2CFF-B8EC-2DD3-1F9907A15E89}" dt="2024-04-08T14:44:34.091" v="7"/>
        <pc:sldMkLst>
          <pc:docMk/>
          <pc:sldMk cId="2588071188" sldId="459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107" v="11"/>
        <pc:sldMkLst>
          <pc:docMk/>
          <pc:sldMk cId="3549647167" sldId="460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5:55" v="14"/>
        <pc:sldMkLst>
          <pc:docMk/>
          <pc:sldMk cId="2411727718" sldId="465"/>
        </pc:sldMkLst>
      </pc:sldChg>
    </pc:docChg>
  </pc:docChgLst>
  <pc:docChgLst>
    <pc:chgData name="Van Ackere Samuel" userId="90606233-a9ba-467d-a189-923cc7d39019" providerId="ADAL" clId="{3E0FC17E-D1F9-4408-A81F-67208E67A569}"/>
    <pc:docChg chg="modSld sldOrd">
      <pc:chgData name="Van Ackere Samuel" userId="90606233-a9ba-467d-a189-923cc7d39019" providerId="ADAL" clId="{3E0FC17E-D1F9-4408-A81F-67208E67A569}" dt="2024-04-22T15:09:57.167" v="1"/>
      <pc:docMkLst>
        <pc:docMk/>
      </pc:docMkLst>
      <pc:sldChg chg="ord">
        <pc:chgData name="Van Ackere Samuel" userId="90606233-a9ba-467d-a189-923cc7d39019" providerId="ADAL" clId="{3E0FC17E-D1F9-4408-A81F-67208E67A569}" dt="2024-04-22T15:09:57.167" v="1"/>
        <pc:sldMkLst>
          <pc:docMk/>
          <pc:sldMk cId="0" sldId="259"/>
        </pc:sldMkLst>
      </pc:sldChg>
    </pc:docChg>
  </pc:docChgLst>
  <pc:docChgLst>
    <pc:chgData name="Eva Robbrecht" userId="92df7e69-258a-47f7-bb78-8d7a50f12c63" providerId="ADAL" clId="{9245075F-D981-424F-AECF-B6DFC11DCFFA}"/>
    <pc:docChg chg="undo redo custSel addSld delSld modSld sldOrd">
      <pc:chgData name="Eva Robbrecht" userId="92df7e69-258a-47f7-bb78-8d7a50f12c63" providerId="ADAL" clId="{9245075F-D981-424F-AECF-B6DFC11DCFFA}" dt="2024-04-30T15:46:29.509" v="2394" actId="20578"/>
      <pc:docMkLst>
        <pc:docMk/>
      </pc:docMkLst>
      <pc:sldChg chg="mod modShow">
        <pc:chgData name="Eva Robbrecht" userId="92df7e69-258a-47f7-bb78-8d7a50f12c63" providerId="ADAL" clId="{9245075F-D981-424F-AECF-B6DFC11DCFFA}" dt="2024-04-30T11:10:55.186" v="240" actId="729"/>
        <pc:sldMkLst>
          <pc:docMk/>
          <pc:sldMk cId="2029094960" sldId="309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4231390461" sldId="320"/>
        </pc:sldMkLst>
      </pc:sldChg>
      <pc:sldChg chg="del">
        <pc:chgData name="Eva Robbrecht" userId="92df7e69-258a-47f7-bb78-8d7a50f12c63" providerId="ADAL" clId="{9245075F-D981-424F-AECF-B6DFC11DCFFA}" dt="2024-04-30T09:28:58.453" v="68" actId="47"/>
        <pc:sldMkLst>
          <pc:docMk/>
          <pc:sldMk cId="490654869" sldId="321"/>
        </pc:sldMkLst>
      </pc:sldChg>
      <pc:sldChg chg="del">
        <pc:chgData name="Eva Robbrecht" userId="92df7e69-258a-47f7-bb78-8d7a50f12c63" providerId="ADAL" clId="{9245075F-D981-424F-AECF-B6DFC11DCFFA}" dt="2024-04-30T11:09:17.045" v="229" actId="47"/>
        <pc:sldMkLst>
          <pc:docMk/>
          <pc:sldMk cId="2508177586" sldId="322"/>
        </pc:sldMkLst>
      </pc:sldChg>
      <pc:sldChg chg="del">
        <pc:chgData name="Eva Robbrecht" userId="92df7e69-258a-47f7-bb78-8d7a50f12c63" providerId="ADAL" clId="{9245075F-D981-424F-AECF-B6DFC11DCFFA}" dt="2024-04-30T09:28:57.297" v="67" actId="47"/>
        <pc:sldMkLst>
          <pc:docMk/>
          <pc:sldMk cId="2005026692" sldId="323"/>
        </pc:sldMkLst>
      </pc:sldChg>
      <pc:sldChg chg="del">
        <pc:chgData name="Eva Robbrecht" userId="92df7e69-258a-47f7-bb78-8d7a50f12c63" providerId="ADAL" clId="{9245075F-D981-424F-AECF-B6DFC11DCFFA}" dt="2024-04-30T11:09:15.309" v="228" actId="47"/>
        <pc:sldMkLst>
          <pc:docMk/>
          <pc:sldMk cId="873607123" sldId="324"/>
        </pc:sldMkLst>
      </pc:sldChg>
      <pc:sldChg chg="del">
        <pc:chgData name="Eva Robbrecht" userId="92df7e69-258a-47f7-bb78-8d7a50f12c63" providerId="ADAL" clId="{9245075F-D981-424F-AECF-B6DFC11DCFFA}" dt="2024-04-30T11:09:37.721" v="231" actId="47"/>
        <pc:sldMkLst>
          <pc:docMk/>
          <pc:sldMk cId="2400055963" sldId="329"/>
        </pc:sldMkLst>
      </pc:sldChg>
      <pc:sldChg chg="del">
        <pc:chgData name="Eva Robbrecht" userId="92df7e69-258a-47f7-bb78-8d7a50f12c63" providerId="ADAL" clId="{9245075F-D981-424F-AECF-B6DFC11DCFFA}" dt="2024-04-30T11:09:42.820" v="235" actId="47"/>
        <pc:sldMkLst>
          <pc:docMk/>
          <pc:sldMk cId="1758154000" sldId="333"/>
        </pc:sldMkLst>
      </pc:sldChg>
      <pc:sldChg chg="del">
        <pc:chgData name="Eva Robbrecht" userId="92df7e69-258a-47f7-bb78-8d7a50f12c63" providerId="ADAL" clId="{9245075F-D981-424F-AECF-B6DFC11DCFFA}" dt="2024-04-30T11:09:49.416" v="238" actId="47"/>
        <pc:sldMkLst>
          <pc:docMk/>
          <pc:sldMk cId="2357105943" sldId="335"/>
        </pc:sldMkLst>
      </pc:sldChg>
      <pc:sldChg chg="modCm">
        <pc:chgData name="Eva Robbrecht" userId="92df7e69-258a-47f7-bb78-8d7a50f12c63" providerId="ADAL" clId="{9245075F-D981-424F-AECF-B6DFC11DCFFA}" dt="2024-04-30T15:38:26.215" v="2280"/>
        <pc:sldMkLst>
          <pc:docMk/>
          <pc:sldMk cId="4193546170" sldId="3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Eva Robbrecht" userId="92df7e69-258a-47f7-bb78-8d7a50f12c63" providerId="ADAL" clId="{9245075F-D981-424F-AECF-B6DFC11DCFFA}" dt="2024-04-30T15:38:26.215" v="2280"/>
              <pc2:cmMkLst xmlns:pc2="http://schemas.microsoft.com/office/powerpoint/2019/9/main/command">
                <pc:docMk/>
                <pc:sldMk cId="4193546170" sldId="337"/>
                <pc2:cmMk id="{907C143B-BB5C-4BB6-AEF8-BAFE99124205}"/>
              </pc2:cmMkLst>
              <pc226:cmRplyChg chg="add">
                <pc226:chgData name="Eva Robbrecht" userId="92df7e69-258a-47f7-bb78-8d7a50f12c63" providerId="ADAL" clId="{9245075F-D981-424F-AECF-B6DFC11DCFFA}" dt="2024-04-30T15:38:26.215" v="2280"/>
                <pc2:cmRplyMkLst xmlns:pc2="http://schemas.microsoft.com/office/powerpoint/2019/9/main/command">
                  <pc:docMk/>
                  <pc:sldMk cId="4193546170" sldId="337"/>
                  <pc2:cmMk id="{907C143B-BB5C-4BB6-AEF8-BAFE99124205}"/>
                  <pc2:cmRplyMk id="{22F1ED0B-B45C-4528-BAE1-29D8BD13411A}"/>
                </pc2:cmRplyMkLst>
              </pc226:cmRplyChg>
            </pc226:cmChg>
          </p:ext>
        </pc:extLst>
      </pc:sldChg>
      <pc:sldChg chg="mod ord modShow">
        <pc:chgData name="Eva Robbrecht" userId="92df7e69-258a-47f7-bb78-8d7a50f12c63" providerId="ADAL" clId="{9245075F-D981-424F-AECF-B6DFC11DCFFA}" dt="2024-04-30T14:59:57.319" v="1430" actId="729"/>
        <pc:sldMkLst>
          <pc:docMk/>
          <pc:sldMk cId="436427251" sldId="338"/>
        </pc:sldMkLst>
      </pc:sldChg>
      <pc:sldChg chg="del">
        <pc:chgData name="Eva Robbrecht" userId="92df7e69-258a-47f7-bb78-8d7a50f12c63" providerId="ADAL" clId="{9245075F-D981-424F-AECF-B6DFC11DCFFA}" dt="2024-04-30T15:35:08.391" v="2263" actId="47"/>
        <pc:sldMkLst>
          <pc:docMk/>
          <pc:sldMk cId="570841770" sldId="339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2107646629" sldId="340"/>
        </pc:sldMkLst>
      </pc:sldChg>
      <pc:sldChg chg="del">
        <pc:chgData name="Eva Robbrecht" userId="92df7e69-258a-47f7-bb78-8d7a50f12c63" providerId="ADAL" clId="{9245075F-D981-424F-AECF-B6DFC11DCFFA}" dt="2024-04-30T15:30:01.603" v="1918" actId="47"/>
        <pc:sldMkLst>
          <pc:docMk/>
          <pc:sldMk cId="1626525460" sldId="341"/>
        </pc:sldMkLst>
      </pc:sldChg>
      <pc:sldChg chg="del">
        <pc:chgData name="Eva Robbrecht" userId="92df7e69-258a-47f7-bb78-8d7a50f12c63" providerId="ADAL" clId="{9245075F-D981-424F-AECF-B6DFC11DCFFA}" dt="2024-04-30T09:28:37.423" v="66" actId="47"/>
        <pc:sldMkLst>
          <pc:docMk/>
          <pc:sldMk cId="3111142584" sldId="342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390299644" sldId="343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232682599" sldId="344"/>
        </pc:sldMkLst>
      </pc:sldChg>
      <pc:sldChg chg="del">
        <pc:chgData name="Eva Robbrecht" userId="92df7e69-258a-47f7-bb78-8d7a50f12c63" providerId="ADAL" clId="{9245075F-D981-424F-AECF-B6DFC11DCFFA}" dt="2024-04-30T15:35:06.860" v="2262" actId="47"/>
        <pc:sldMkLst>
          <pc:docMk/>
          <pc:sldMk cId="4007352673" sldId="345"/>
        </pc:sldMkLst>
      </pc:sldChg>
      <pc:sldChg chg="del">
        <pc:chgData name="Eva Robbrecht" userId="92df7e69-258a-47f7-bb78-8d7a50f12c63" providerId="ADAL" clId="{9245075F-D981-424F-AECF-B6DFC11DCFFA}" dt="2024-04-30T11:09:45.502" v="237" actId="47"/>
        <pc:sldMkLst>
          <pc:docMk/>
          <pc:sldMk cId="1772055237" sldId="346"/>
        </pc:sldMkLst>
      </pc:sldChg>
      <pc:sldChg chg="modSp del mod">
        <pc:chgData name="Eva Robbrecht" userId="92df7e69-258a-47f7-bb78-8d7a50f12c63" providerId="ADAL" clId="{9245075F-D981-424F-AECF-B6DFC11DCFFA}" dt="2024-04-30T15:37:56.562" v="2278" actId="47"/>
        <pc:sldMkLst>
          <pc:docMk/>
          <pc:sldMk cId="711958602" sldId="350"/>
        </pc:sldMkLst>
        <pc:spChg chg="mod">
          <ac:chgData name="Eva Robbrecht" userId="92df7e69-258a-47f7-bb78-8d7a50f12c63" providerId="ADAL" clId="{9245075F-D981-424F-AECF-B6DFC11DCFFA}" dt="2024-04-30T15:37:46.774" v="2277" actId="20577"/>
          <ac:spMkLst>
            <pc:docMk/>
            <pc:sldMk cId="711958602" sldId="350"/>
            <ac:spMk id="20" creationId="{AA615A74-DBA8-AFFC-7549-6426ED3AB3CC}"/>
          </ac:spMkLst>
        </pc:spChg>
      </pc:sldChg>
      <pc:sldChg chg="del">
        <pc:chgData name="Eva Robbrecht" userId="92df7e69-258a-47f7-bb78-8d7a50f12c63" providerId="ADAL" clId="{9245075F-D981-424F-AECF-B6DFC11DCFFA}" dt="2024-04-30T15:38:58.239" v="2281" actId="47"/>
        <pc:sldMkLst>
          <pc:docMk/>
          <pc:sldMk cId="3386912665" sldId="353"/>
        </pc:sldMkLst>
      </pc:sldChg>
      <pc:sldChg chg="add">
        <pc:chgData name="Eva Robbrecht" userId="92df7e69-258a-47f7-bb78-8d7a50f12c63" providerId="ADAL" clId="{9245075F-D981-424F-AECF-B6DFC11DCFFA}" dt="2024-04-30T15:36:36.577" v="2270"/>
        <pc:sldMkLst>
          <pc:docMk/>
          <pc:sldMk cId="389728725" sldId="359"/>
        </pc:sldMkLst>
      </pc:sldChg>
      <pc:sldChg chg="add">
        <pc:chgData name="Eva Robbrecht" userId="92df7e69-258a-47f7-bb78-8d7a50f12c63" providerId="ADAL" clId="{9245075F-D981-424F-AECF-B6DFC11DCFFA}" dt="2024-04-30T15:36:31.470" v="2269"/>
        <pc:sldMkLst>
          <pc:docMk/>
          <pc:sldMk cId="3712435569" sldId="360"/>
        </pc:sldMkLst>
      </pc:sldChg>
      <pc:sldChg chg="addSp modSp add mod ord">
        <pc:chgData name="Eva Robbrecht" userId="92df7e69-258a-47f7-bb78-8d7a50f12c63" providerId="ADAL" clId="{9245075F-D981-424F-AECF-B6DFC11DCFFA}" dt="2024-04-30T13:31:44.595" v="395"/>
        <pc:sldMkLst>
          <pc:docMk/>
          <pc:sldMk cId="1427622791" sldId="362"/>
        </pc:sldMkLst>
        <pc:spChg chg="mod">
          <ac:chgData name="Eva Robbrecht" userId="92df7e69-258a-47f7-bb78-8d7a50f12c63" providerId="ADAL" clId="{9245075F-D981-424F-AECF-B6DFC11DCFFA}" dt="2024-04-30T13:30:26.950" v="387"/>
          <ac:spMkLst>
            <pc:docMk/>
            <pc:sldMk cId="1427622791" sldId="362"/>
            <ac:spMk id="4" creationId="{28C9B870-7EC6-582E-2306-78F6F66D69CE}"/>
          </ac:spMkLst>
        </pc:spChg>
        <pc:spChg chg="mod">
          <ac:chgData name="Eva Robbrecht" userId="92df7e69-258a-47f7-bb78-8d7a50f12c63" providerId="ADAL" clId="{9245075F-D981-424F-AECF-B6DFC11DCFFA}" dt="2024-04-30T13:30:26.950" v="387"/>
          <ac:spMkLst>
            <pc:docMk/>
            <pc:sldMk cId="1427622791" sldId="362"/>
            <ac:spMk id="6" creationId="{F5D812FC-A37E-21AF-EEB2-8827E64ABED4}"/>
          </ac:spMkLst>
        </pc:spChg>
        <pc:spChg chg="add mod">
          <ac:chgData name="Eva Robbrecht" userId="92df7e69-258a-47f7-bb78-8d7a50f12c63" providerId="ADAL" clId="{9245075F-D981-424F-AECF-B6DFC11DCFFA}" dt="2024-04-30T13:31:44.595" v="395"/>
          <ac:spMkLst>
            <pc:docMk/>
            <pc:sldMk cId="1427622791" sldId="362"/>
            <ac:spMk id="7" creationId="{DC6AB418-34BC-2F58-93AA-9ABC71E6890C}"/>
          </ac:spMkLst>
        </pc:spChg>
        <pc:grpChg chg="add mod">
          <ac:chgData name="Eva Robbrecht" userId="92df7e69-258a-47f7-bb78-8d7a50f12c63" providerId="ADAL" clId="{9245075F-D981-424F-AECF-B6DFC11DCFFA}" dt="2024-04-30T13:30:29.722" v="388" actId="1076"/>
          <ac:grpSpMkLst>
            <pc:docMk/>
            <pc:sldMk cId="1427622791" sldId="362"/>
            <ac:grpSpMk id="2" creationId="{70158C47-5889-62D7-E5D0-32A565E57E01}"/>
          </ac:grpSpMkLst>
        </pc:grpChg>
      </pc:sldChg>
      <pc:sldChg chg="modSp add mod">
        <pc:chgData name="Eva Robbrecht" userId="92df7e69-258a-47f7-bb78-8d7a50f12c63" providerId="ADAL" clId="{9245075F-D981-424F-AECF-B6DFC11DCFFA}" dt="2024-04-30T15:42:41.022" v="2304" actId="20577"/>
        <pc:sldMkLst>
          <pc:docMk/>
          <pc:sldMk cId="3765182639" sldId="364"/>
        </pc:sldMkLst>
        <pc:spChg chg="mod">
          <ac:chgData name="Eva Robbrecht" userId="92df7e69-258a-47f7-bb78-8d7a50f12c63" providerId="ADAL" clId="{9245075F-D981-424F-AECF-B6DFC11DCFFA}" dt="2024-04-30T15:25:34.208" v="1889" actId="20577"/>
          <ac:spMkLst>
            <pc:docMk/>
            <pc:sldMk cId="3765182639" sldId="364"/>
            <ac:spMk id="8" creationId="{FF0AF46C-7BAD-2EDE-0140-CF45F551D0EF}"/>
          </ac:spMkLst>
        </pc:spChg>
        <pc:spChg chg="mod">
          <ac:chgData name="Eva Robbrecht" userId="92df7e69-258a-47f7-bb78-8d7a50f12c63" providerId="ADAL" clId="{9245075F-D981-424F-AECF-B6DFC11DCFFA}" dt="2024-04-30T15:42:41.022" v="2304" actId="20577"/>
          <ac:spMkLst>
            <pc:docMk/>
            <pc:sldMk cId="3765182639" sldId="364"/>
            <ac:spMk id="786" creationId="{00000000-0000-0000-0000-000000000000}"/>
          </ac:spMkLst>
        </pc:spChg>
      </pc:sldChg>
      <pc:sldChg chg="modSp add mod">
        <pc:chgData name="Eva Robbrecht" userId="92df7e69-258a-47f7-bb78-8d7a50f12c63" providerId="ADAL" clId="{9245075F-D981-424F-AECF-B6DFC11DCFFA}" dt="2024-04-30T15:42:38.246" v="2302" actId="20577"/>
        <pc:sldMkLst>
          <pc:docMk/>
          <pc:sldMk cId="3459471456" sldId="365"/>
        </pc:sldMkLst>
        <pc:spChg chg="mod">
          <ac:chgData name="Eva Robbrecht" userId="92df7e69-258a-47f7-bb78-8d7a50f12c63" providerId="ADAL" clId="{9245075F-D981-424F-AECF-B6DFC11DCFFA}" dt="2024-04-30T14:52:30.800" v="1290" actId="6549"/>
          <ac:spMkLst>
            <pc:docMk/>
            <pc:sldMk cId="3459471456" sldId="365"/>
            <ac:spMk id="8" creationId="{FF0AF46C-7BAD-2EDE-0140-CF45F551D0EF}"/>
          </ac:spMkLst>
        </pc:spChg>
        <pc:spChg chg="mod">
          <ac:chgData name="Eva Robbrecht" userId="92df7e69-258a-47f7-bb78-8d7a50f12c63" providerId="ADAL" clId="{9245075F-D981-424F-AECF-B6DFC11DCFFA}" dt="2024-04-30T13:49:04.132" v="527" actId="1076"/>
          <ac:spMkLst>
            <pc:docMk/>
            <pc:sldMk cId="3459471456" sldId="365"/>
            <ac:spMk id="10" creationId="{B0FF996D-E321-0C4D-367B-76FAC06512CE}"/>
          </ac:spMkLst>
        </pc:spChg>
        <pc:spChg chg="mod">
          <ac:chgData name="Eva Robbrecht" userId="92df7e69-258a-47f7-bb78-8d7a50f12c63" providerId="ADAL" clId="{9245075F-D981-424F-AECF-B6DFC11DCFFA}" dt="2024-04-30T15:42:38.246" v="2302" actId="20577"/>
          <ac:spMkLst>
            <pc:docMk/>
            <pc:sldMk cId="3459471456" sldId="365"/>
            <ac:spMk id="786" creationId="{00000000-0000-0000-0000-000000000000}"/>
          </ac:spMkLst>
        </pc:spChg>
      </pc:sldChg>
      <pc:sldChg chg="modSp add mod ord">
        <pc:chgData name="Eva Robbrecht" userId="92df7e69-258a-47f7-bb78-8d7a50f12c63" providerId="ADAL" clId="{9245075F-D981-424F-AECF-B6DFC11DCFFA}" dt="2024-04-30T15:42:32.902" v="2300" actId="20577"/>
        <pc:sldMkLst>
          <pc:docMk/>
          <pc:sldMk cId="184063912" sldId="366"/>
        </pc:sldMkLst>
        <pc:spChg chg="mod">
          <ac:chgData name="Eva Robbrecht" userId="92df7e69-258a-47f7-bb78-8d7a50f12c63" providerId="ADAL" clId="{9245075F-D981-424F-AECF-B6DFC11DCFFA}" dt="2024-04-30T15:21:46.479" v="1871" actId="20577"/>
          <ac:spMkLst>
            <pc:docMk/>
            <pc:sldMk cId="184063912" sldId="366"/>
            <ac:spMk id="8" creationId="{FF0AF46C-7BAD-2EDE-0140-CF45F551D0EF}"/>
          </ac:spMkLst>
        </pc:spChg>
        <pc:spChg chg="mod">
          <ac:chgData name="Eva Robbrecht" userId="92df7e69-258a-47f7-bb78-8d7a50f12c63" providerId="ADAL" clId="{9245075F-D981-424F-AECF-B6DFC11DCFFA}" dt="2024-04-30T15:42:32.902" v="2300" actId="20577"/>
          <ac:spMkLst>
            <pc:docMk/>
            <pc:sldMk cId="184063912" sldId="366"/>
            <ac:spMk id="786" creationId="{00000000-0000-0000-0000-000000000000}"/>
          </ac:spMkLst>
        </pc:spChg>
      </pc:sldChg>
      <pc:sldChg chg="addSp delSp modSp add del mod">
        <pc:chgData name="Eva Robbrecht" userId="92df7e69-258a-47f7-bb78-8d7a50f12c63" providerId="ADAL" clId="{9245075F-D981-424F-AECF-B6DFC11DCFFA}" dt="2024-04-30T15:41:33.622" v="2293" actId="20577"/>
        <pc:sldMkLst>
          <pc:docMk/>
          <pc:sldMk cId="1576292224" sldId="369"/>
        </pc:sldMkLst>
        <pc:spChg chg="add mod">
          <ac:chgData name="Eva Robbrecht" userId="92df7e69-258a-47f7-bb78-8d7a50f12c63" providerId="ADAL" clId="{9245075F-D981-424F-AECF-B6DFC11DCFFA}" dt="2024-04-30T15:14:26.359" v="1704" actId="14100"/>
          <ac:spMkLst>
            <pc:docMk/>
            <pc:sldMk cId="1576292224" sldId="369"/>
            <ac:spMk id="2" creationId="{4C2C790B-7323-5F80-A9F4-035FFDFE2F25}"/>
          </ac:spMkLst>
        </pc:spChg>
        <pc:spChg chg="mod">
          <ac:chgData name="Eva Robbrecht" userId="92df7e69-258a-47f7-bb78-8d7a50f12c63" providerId="ADAL" clId="{9245075F-D981-424F-AECF-B6DFC11DCFFA}" dt="2024-04-30T15:41:33.622" v="2293" actId="20577"/>
          <ac:spMkLst>
            <pc:docMk/>
            <pc:sldMk cId="1576292224" sldId="369"/>
            <ac:spMk id="4" creationId="{6E9425A8-1307-E144-A0BD-EF0BC2E9BC4D}"/>
          </ac:spMkLst>
        </pc:spChg>
        <pc:spChg chg="del">
          <ac:chgData name="Eva Robbrecht" userId="92df7e69-258a-47f7-bb78-8d7a50f12c63" providerId="ADAL" clId="{9245075F-D981-424F-AECF-B6DFC11DCFFA}" dt="2024-04-30T15:14:07.969" v="1700" actId="478"/>
          <ac:spMkLst>
            <pc:docMk/>
            <pc:sldMk cId="1576292224" sldId="369"/>
            <ac:spMk id="5" creationId="{3EFEA80F-FB83-0164-D444-FC76D5DBF9DD}"/>
          </ac:spMkLst>
        </pc:spChg>
        <pc:spChg chg="del">
          <ac:chgData name="Eva Robbrecht" userId="92df7e69-258a-47f7-bb78-8d7a50f12c63" providerId="ADAL" clId="{9245075F-D981-424F-AECF-B6DFC11DCFFA}" dt="2024-04-30T15:14:29.976" v="1705" actId="478"/>
          <ac:spMkLst>
            <pc:docMk/>
            <pc:sldMk cId="1576292224" sldId="369"/>
            <ac:spMk id="6" creationId="{33F305AA-487F-5DBA-CCAF-0417BC9550E8}"/>
          </ac:spMkLst>
        </pc:spChg>
        <pc:cxnChg chg="del">
          <ac:chgData name="Eva Robbrecht" userId="92df7e69-258a-47f7-bb78-8d7a50f12c63" providerId="ADAL" clId="{9245075F-D981-424F-AECF-B6DFC11DCFFA}" dt="2024-04-30T15:14:32.041" v="1706" actId="478"/>
          <ac:cxnSpMkLst>
            <pc:docMk/>
            <pc:sldMk cId="1576292224" sldId="369"/>
            <ac:cxnSpMk id="8" creationId="{E755AE3F-7E11-9C99-3CFA-FFA0E15A752A}"/>
          </ac:cxnSpMkLst>
        </pc:cxnChg>
      </pc:sldChg>
      <pc:sldChg chg="modSp add del mod">
        <pc:chgData name="Eva Robbrecht" userId="92df7e69-258a-47f7-bb78-8d7a50f12c63" providerId="ADAL" clId="{9245075F-D981-424F-AECF-B6DFC11DCFFA}" dt="2024-04-30T15:41:13.458" v="2290" actId="47"/>
        <pc:sldMkLst>
          <pc:docMk/>
          <pc:sldMk cId="2044854016" sldId="370"/>
        </pc:sldMkLst>
        <pc:spChg chg="mod">
          <ac:chgData name="Eva Robbrecht" userId="92df7e69-258a-47f7-bb78-8d7a50f12c63" providerId="ADAL" clId="{9245075F-D981-424F-AECF-B6DFC11DCFFA}" dt="2024-04-30T15:14:56.545" v="1717" actId="20577"/>
          <ac:spMkLst>
            <pc:docMk/>
            <pc:sldMk cId="2044854016" sldId="370"/>
            <ac:spMk id="786" creationId="{00000000-0000-0000-0000-000000000000}"/>
          </ac:spMkLst>
        </pc:spChg>
      </pc:sldChg>
      <pc:sldChg chg="del">
        <pc:chgData name="Eva Robbrecht" userId="92df7e69-258a-47f7-bb78-8d7a50f12c63" providerId="ADAL" clId="{9245075F-D981-424F-AECF-B6DFC11DCFFA}" dt="2024-04-30T15:38:06.886" v="2279" actId="47"/>
        <pc:sldMkLst>
          <pc:docMk/>
          <pc:sldMk cId="114643891" sldId="446"/>
        </pc:sldMkLst>
      </pc:sldChg>
      <pc:sldChg chg="delSp modSp mod ord">
        <pc:chgData name="Eva Robbrecht" userId="92df7e69-258a-47f7-bb78-8d7a50f12c63" providerId="ADAL" clId="{9245075F-D981-424F-AECF-B6DFC11DCFFA}" dt="2024-04-30T15:19:27.582" v="1803" actId="478"/>
        <pc:sldMkLst>
          <pc:docMk/>
          <pc:sldMk cId="2284449831" sldId="470"/>
        </pc:sldMkLst>
        <pc:graphicFrameChg chg="mod">
          <ac:chgData name="Eva Robbrecht" userId="92df7e69-258a-47f7-bb78-8d7a50f12c63" providerId="ADAL" clId="{9245075F-D981-424F-AECF-B6DFC11DCFFA}" dt="2024-04-30T15:19:25.248" v="1802" actId="20577"/>
          <ac:graphicFrameMkLst>
            <pc:docMk/>
            <pc:sldMk cId="2284449831" sldId="470"/>
            <ac:graphicFrameMk id="8" creationId="{7BB5592E-9590-0751-50AE-447C05BC753F}"/>
          </ac:graphicFrameMkLst>
        </pc:graphicFrameChg>
        <pc:picChg chg="del">
          <ac:chgData name="Eva Robbrecht" userId="92df7e69-258a-47f7-bb78-8d7a50f12c63" providerId="ADAL" clId="{9245075F-D981-424F-AECF-B6DFC11DCFFA}" dt="2024-04-30T15:19:27.582" v="1803" actId="478"/>
          <ac:picMkLst>
            <pc:docMk/>
            <pc:sldMk cId="2284449831" sldId="470"/>
            <ac:picMk id="4" creationId="{7591CA95-3C49-FBD5-D2AD-BD4B72D6CA02}"/>
          </ac:picMkLst>
        </pc:picChg>
        <pc:picChg chg="del">
          <ac:chgData name="Eva Robbrecht" userId="92df7e69-258a-47f7-bb78-8d7a50f12c63" providerId="ADAL" clId="{9245075F-D981-424F-AECF-B6DFC11DCFFA}" dt="2024-04-30T09:22:24.652" v="6" actId="478"/>
          <ac:picMkLst>
            <pc:docMk/>
            <pc:sldMk cId="2284449831" sldId="470"/>
            <ac:picMk id="10" creationId="{0EEF99A6-A4B8-0ACE-BF2F-0760FB0BDCFE}"/>
          </ac:picMkLst>
        </pc:picChg>
        <pc:picChg chg="del">
          <ac:chgData name="Eva Robbrecht" userId="92df7e69-258a-47f7-bb78-8d7a50f12c63" providerId="ADAL" clId="{9245075F-D981-424F-AECF-B6DFC11DCFFA}" dt="2024-04-30T09:22:26.055" v="7" actId="478"/>
          <ac:picMkLst>
            <pc:docMk/>
            <pc:sldMk cId="2284449831" sldId="470"/>
            <ac:picMk id="12" creationId="{1DDF5537-60B6-5194-48B8-6133C072BDFC}"/>
          </ac:picMkLst>
        </pc:picChg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539268879" sldId="471"/>
        </pc:sldMkLst>
      </pc:sldChg>
      <pc:sldChg chg="del">
        <pc:chgData name="Eva Robbrecht" userId="92df7e69-258a-47f7-bb78-8d7a50f12c63" providerId="ADAL" clId="{9245075F-D981-424F-AECF-B6DFC11DCFFA}" dt="2024-04-30T11:09:38.566" v="232" actId="47"/>
        <pc:sldMkLst>
          <pc:docMk/>
          <pc:sldMk cId="1471835381" sldId="472"/>
        </pc:sldMkLst>
      </pc:sldChg>
      <pc:sldChg chg="del">
        <pc:chgData name="Eva Robbrecht" userId="92df7e69-258a-47f7-bb78-8d7a50f12c63" providerId="ADAL" clId="{9245075F-D981-424F-AECF-B6DFC11DCFFA}" dt="2024-04-30T11:09:42.307" v="234" actId="47"/>
        <pc:sldMkLst>
          <pc:docMk/>
          <pc:sldMk cId="2773870323" sldId="473"/>
        </pc:sldMkLst>
      </pc:sldChg>
      <pc:sldChg chg="ord">
        <pc:chgData name="Eva Robbrecht" userId="92df7e69-258a-47f7-bb78-8d7a50f12c63" providerId="ADAL" clId="{9245075F-D981-424F-AECF-B6DFC11DCFFA}" dt="2024-04-30T15:31:58.488" v="2002"/>
        <pc:sldMkLst>
          <pc:docMk/>
          <pc:sldMk cId="2223674203" sldId="476"/>
        </pc:sldMkLst>
      </pc:sldChg>
      <pc:sldChg chg="addSp modSp mod ord">
        <pc:chgData name="Eva Robbrecht" userId="92df7e69-258a-47f7-bb78-8d7a50f12c63" providerId="ADAL" clId="{9245075F-D981-424F-AECF-B6DFC11DCFFA}" dt="2024-04-30T11:11:32.946" v="253" actId="20577"/>
        <pc:sldMkLst>
          <pc:docMk/>
          <pc:sldMk cId="4020935369" sldId="477"/>
        </pc:sldMkLst>
        <pc:spChg chg="mod">
          <ac:chgData name="Eva Robbrecht" userId="92df7e69-258a-47f7-bb78-8d7a50f12c63" providerId="ADAL" clId="{9245075F-D981-424F-AECF-B6DFC11DCFFA}" dt="2024-04-30T11:11:32.946" v="253" actId="20577"/>
          <ac:spMkLst>
            <pc:docMk/>
            <pc:sldMk cId="4020935369" sldId="477"/>
            <ac:spMk id="852" creationId="{00000000-0000-0000-0000-000000000000}"/>
          </ac:spMkLst>
        </pc:spChg>
        <pc:spChg chg="mod">
          <ac:chgData name="Eva Robbrecht" userId="92df7e69-258a-47f7-bb78-8d7a50f12c63" providerId="ADAL" clId="{9245075F-D981-424F-AECF-B6DFC11DCFFA}" dt="2024-04-30T09:30:37.139" v="72" actId="113"/>
          <ac:spMkLst>
            <pc:docMk/>
            <pc:sldMk cId="4020935369" sldId="477"/>
            <ac:spMk id="853" creationId="{00000000-0000-0000-0000-000000000000}"/>
          </ac:spMkLst>
        </pc:spChg>
        <pc:cxnChg chg="add mod">
          <ac:chgData name="Eva Robbrecht" userId="92df7e69-258a-47f7-bb78-8d7a50f12c63" providerId="ADAL" clId="{9245075F-D981-424F-AECF-B6DFC11DCFFA}" dt="2024-04-30T09:31:34.049" v="105" actId="1582"/>
          <ac:cxnSpMkLst>
            <pc:docMk/>
            <pc:sldMk cId="4020935369" sldId="477"/>
            <ac:cxnSpMk id="3" creationId="{3583D62A-9E0E-08D0-F931-7B2CBA3F949A}"/>
          </ac:cxnSpMkLst>
        </pc:cxnChg>
      </pc:sldChg>
      <pc:sldChg chg="modSp mod ord">
        <pc:chgData name="Eva Robbrecht" userId="92df7e69-258a-47f7-bb78-8d7a50f12c63" providerId="ADAL" clId="{9245075F-D981-424F-AECF-B6DFC11DCFFA}" dt="2024-04-30T15:31:46.447" v="2000" actId="20577"/>
        <pc:sldMkLst>
          <pc:docMk/>
          <pc:sldMk cId="3433123951" sldId="478"/>
        </pc:sldMkLst>
        <pc:spChg chg="mod">
          <ac:chgData name="Eva Robbrecht" userId="92df7e69-258a-47f7-bb78-8d7a50f12c63" providerId="ADAL" clId="{9245075F-D981-424F-AECF-B6DFC11DCFFA}" dt="2024-04-30T15:31:46.447" v="2000" actId="20577"/>
          <ac:spMkLst>
            <pc:docMk/>
            <pc:sldMk cId="3433123951" sldId="478"/>
            <ac:spMk id="853" creationId="{00000000-0000-0000-0000-000000000000}"/>
          </ac:spMkLst>
        </pc:spChg>
      </pc:sldChg>
      <pc:sldChg chg="del">
        <pc:chgData name="Eva Robbrecht" userId="92df7e69-258a-47f7-bb78-8d7a50f12c63" providerId="ADAL" clId="{9245075F-D981-424F-AECF-B6DFC11DCFFA}" dt="2024-04-30T11:09:51.181" v="239" actId="47"/>
        <pc:sldMkLst>
          <pc:docMk/>
          <pc:sldMk cId="3043768443" sldId="480"/>
        </pc:sldMkLst>
      </pc:sldChg>
      <pc:sldChg chg="del">
        <pc:chgData name="Eva Robbrecht" userId="92df7e69-258a-47f7-bb78-8d7a50f12c63" providerId="ADAL" clId="{9245075F-D981-424F-AECF-B6DFC11DCFFA}" dt="2024-04-30T11:09:43.477" v="236" actId="47"/>
        <pc:sldMkLst>
          <pc:docMk/>
          <pc:sldMk cId="3985127024" sldId="481"/>
        </pc:sldMkLst>
      </pc:sldChg>
      <pc:sldChg chg="del">
        <pc:chgData name="Eva Robbrecht" userId="92df7e69-258a-47f7-bb78-8d7a50f12c63" providerId="ADAL" clId="{9245075F-D981-424F-AECF-B6DFC11DCFFA}" dt="2024-04-30T11:09:39.660" v="233" actId="47"/>
        <pc:sldMkLst>
          <pc:docMk/>
          <pc:sldMk cId="3381407317" sldId="482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63214366" sldId="483"/>
        </pc:sldMkLst>
      </pc:sldChg>
      <pc:sldChg chg="addSp delSp modSp new mod">
        <pc:chgData name="Eva Robbrecht" userId="92df7e69-258a-47f7-bb78-8d7a50f12c63" providerId="ADAL" clId="{9245075F-D981-424F-AECF-B6DFC11DCFFA}" dt="2024-04-30T15:46:29.509" v="2394" actId="20578"/>
        <pc:sldMkLst>
          <pc:docMk/>
          <pc:sldMk cId="3839594780" sldId="485"/>
        </pc:sldMkLst>
        <pc:spChg chg="del mod">
          <ac:chgData name="Eva Robbrecht" userId="92df7e69-258a-47f7-bb78-8d7a50f12c63" providerId="ADAL" clId="{9245075F-D981-424F-AECF-B6DFC11DCFFA}" dt="2024-04-30T15:44:38.371" v="2320" actId="478"/>
          <ac:spMkLst>
            <pc:docMk/>
            <pc:sldMk cId="3839594780" sldId="485"/>
            <ac:spMk id="2" creationId="{C83F0760-86B7-CDB1-80E2-2601A1C2417E}"/>
          </ac:spMkLst>
        </pc:spChg>
        <pc:spChg chg="mod">
          <ac:chgData name="Eva Robbrecht" userId="92df7e69-258a-47f7-bb78-8d7a50f12c63" providerId="ADAL" clId="{9245075F-D981-424F-AECF-B6DFC11DCFFA}" dt="2024-04-30T15:46:29.509" v="2394" actId="20578"/>
          <ac:spMkLst>
            <pc:docMk/>
            <pc:sldMk cId="3839594780" sldId="485"/>
            <ac:spMk id="3" creationId="{CEB15D1B-B221-380D-9EBF-9F1C61E9A8B9}"/>
          </ac:spMkLst>
        </pc:spChg>
        <pc:spChg chg="add del mod">
          <ac:chgData name="Eva Robbrecht" userId="92df7e69-258a-47f7-bb78-8d7a50f12c63" providerId="ADAL" clId="{9245075F-D981-424F-AECF-B6DFC11DCFFA}" dt="2024-04-30T15:44:40.280" v="2322" actId="478"/>
          <ac:spMkLst>
            <pc:docMk/>
            <pc:sldMk cId="3839594780" sldId="485"/>
            <ac:spMk id="5" creationId="{2B50D006-CD30-D875-9DA6-96E05F380F35}"/>
          </ac:spMkLst>
        </pc:spChg>
        <pc:spChg chg="add mod">
          <ac:chgData name="Eva Robbrecht" userId="92df7e69-258a-47f7-bb78-8d7a50f12c63" providerId="ADAL" clId="{9245075F-D981-424F-AECF-B6DFC11DCFFA}" dt="2024-04-30T15:44:50.818" v="2330" actId="20577"/>
          <ac:spMkLst>
            <pc:docMk/>
            <pc:sldMk cId="3839594780" sldId="485"/>
            <ac:spMk id="6" creationId="{A4520A8D-8F41-438B-C17E-DA5F23CFC70B}"/>
          </ac:spMkLst>
        </pc:spChg>
      </pc:sldChg>
      <pc:sldChg chg="modSp add del mod">
        <pc:chgData name="Eva Robbrecht" userId="92df7e69-258a-47f7-bb78-8d7a50f12c63" providerId="ADAL" clId="{9245075F-D981-424F-AECF-B6DFC11DCFFA}" dt="2024-04-30T11:11:38.419" v="254" actId="47"/>
        <pc:sldMkLst>
          <pc:docMk/>
          <pc:sldMk cId="4205561422" sldId="486"/>
        </pc:sldMkLst>
        <pc:spChg chg="mod">
          <ac:chgData name="Eva Robbrecht" userId="92df7e69-258a-47f7-bb78-8d7a50f12c63" providerId="ADAL" clId="{9245075F-D981-424F-AECF-B6DFC11DCFFA}" dt="2024-04-30T09:33:55.946" v="191" actId="20577"/>
          <ac:spMkLst>
            <pc:docMk/>
            <pc:sldMk cId="4205561422" sldId="486"/>
            <ac:spMk id="852" creationId="{00000000-0000-0000-0000-000000000000}"/>
          </ac:spMkLst>
        </pc:spChg>
      </pc:sldChg>
      <pc:sldChg chg="modSp add mod ord">
        <pc:chgData name="Eva Robbrecht" userId="92df7e69-258a-47f7-bb78-8d7a50f12c63" providerId="ADAL" clId="{9245075F-D981-424F-AECF-B6DFC11DCFFA}" dt="2024-04-30T15:17:03.435" v="1728"/>
        <pc:sldMkLst>
          <pc:docMk/>
          <pc:sldMk cId="2841264352" sldId="487"/>
        </pc:sldMkLst>
        <pc:spChg chg="mod">
          <ac:chgData name="Eva Robbrecht" userId="92df7e69-258a-47f7-bb78-8d7a50f12c63" providerId="ADAL" clId="{9245075F-D981-424F-AECF-B6DFC11DCFFA}" dt="2024-04-30T11:11:43.097" v="257" actId="6549"/>
          <ac:spMkLst>
            <pc:docMk/>
            <pc:sldMk cId="2841264352" sldId="487"/>
            <ac:spMk id="852" creationId="{00000000-0000-0000-0000-000000000000}"/>
          </ac:spMkLst>
        </pc:spChg>
        <pc:spChg chg="mod">
          <ac:chgData name="Eva Robbrecht" userId="92df7e69-258a-47f7-bb78-8d7a50f12c63" providerId="ADAL" clId="{9245075F-D981-424F-AECF-B6DFC11DCFFA}" dt="2024-04-30T13:41:27.207" v="412" actId="20577"/>
          <ac:spMkLst>
            <pc:docMk/>
            <pc:sldMk cId="2841264352" sldId="487"/>
            <ac:spMk id="853" creationId="{00000000-0000-0000-0000-000000000000}"/>
          </ac:spMkLst>
        </pc:spChg>
      </pc:sldChg>
      <pc:sldChg chg="addSp delSp modSp new mod modClrScheme chgLayout">
        <pc:chgData name="Eva Robbrecht" userId="92df7e69-258a-47f7-bb78-8d7a50f12c63" providerId="ADAL" clId="{9245075F-D981-424F-AECF-B6DFC11DCFFA}" dt="2024-04-30T11:40:55.454" v="350" actId="1038"/>
        <pc:sldMkLst>
          <pc:docMk/>
          <pc:sldMk cId="3146177406" sldId="488"/>
        </pc:sldMkLst>
        <pc:spChg chg="del">
          <ac:chgData name="Eva Robbrecht" userId="92df7e69-258a-47f7-bb78-8d7a50f12c63" providerId="ADAL" clId="{9245075F-D981-424F-AECF-B6DFC11DCFFA}" dt="2024-04-30T11:15:04.139" v="259" actId="700"/>
          <ac:spMkLst>
            <pc:docMk/>
            <pc:sldMk cId="3146177406" sldId="488"/>
            <ac:spMk id="2" creationId="{B479BA59-C4C0-C62A-5549-5797114AE951}"/>
          </ac:spMkLst>
        </pc:spChg>
        <pc:spChg chg="del">
          <ac:chgData name="Eva Robbrecht" userId="92df7e69-258a-47f7-bb78-8d7a50f12c63" providerId="ADAL" clId="{9245075F-D981-424F-AECF-B6DFC11DCFFA}" dt="2024-04-30T11:15:04.139" v="259" actId="700"/>
          <ac:spMkLst>
            <pc:docMk/>
            <pc:sldMk cId="3146177406" sldId="488"/>
            <ac:spMk id="3" creationId="{1EDC546F-D838-8EAF-51AF-861BCD0B334E}"/>
          </ac:spMkLst>
        </pc:spChg>
        <pc:spChg chg="add del mod ord">
          <ac:chgData name="Eva Robbrecht" userId="92df7e69-258a-47f7-bb78-8d7a50f12c63" providerId="ADAL" clId="{9245075F-D981-424F-AECF-B6DFC11DCFFA}" dt="2024-04-30T11:21:43.888" v="281" actId="700"/>
          <ac:spMkLst>
            <pc:docMk/>
            <pc:sldMk cId="3146177406" sldId="488"/>
            <ac:spMk id="8" creationId="{0775EFA9-A31A-552E-24E2-F74F39C0B5A3}"/>
          </ac:spMkLst>
        </pc:spChg>
        <pc:spChg chg="add del mod ord">
          <ac:chgData name="Eva Robbrecht" userId="92df7e69-258a-47f7-bb78-8d7a50f12c63" providerId="ADAL" clId="{9245075F-D981-424F-AECF-B6DFC11DCFFA}" dt="2024-04-30T11:21:43.888" v="281" actId="700"/>
          <ac:spMkLst>
            <pc:docMk/>
            <pc:sldMk cId="3146177406" sldId="488"/>
            <ac:spMk id="9" creationId="{961F3EB8-09C1-701A-2F8D-03FBB7F1EF36}"/>
          </ac:spMkLst>
        </pc:spChg>
        <pc:spChg chg="add del mod ord">
          <ac:chgData name="Eva Robbrecht" userId="92df7e69-258a-47f7-bb78-8d7a50f12c63" providerId="ADAL" clId="{9245075F-D981-424F-AECF-B6DFC11DCFFA}" dt="2024-04-30T11:21:43.888" v="281" actId="700"/>
          <ac:spMkLst>
            <pc:docMk/>
            <pc:sldMk cId="3146177406" sldId="488"/>
            <ac:spMk id="10" creationId="{EA48EB94-F131-E0C9-35D1-B012CF283E63}"/>
          </ac:spMkLst>
        </pc:spChg>
        <pc:spChg chg="add del mod ord">
          <ac:chgData name="Eva Robbrecht" userId="92df7e69-258a-47f7-bb78-8d7a50f12c63" providerId="ADAL" clId="{9245075F-D981-424F-AECF-B6DFC11DCFFA}" dt="2024-04-30T11:27:37" v="341" actId="20577"/>
          <ac:spMkLst>
            <pc:docMk/>
            <pc:sldMk cId="3146177406" sldId="488"/>
            <ac:spMk id="11" creationId="{F1059ACE-9FB8-7522-722E-3C4213DAA745}"/>
          </ac:spMkLst>
        </pc:spChg>
        <pc:spChg chg="add del mod ord">
          <ac:chgData name="Eva Robbrecht" userId="92df7e69-258a-47f7-bb78-8d7a50f12c63" providerId="ADAL" clId="{9245075F-D981-424F-AECF-B6DFC11DCFFA}" dt="2024-04-30T11:22:07.858" v="287" actId="478"/>
          <ac:spMkLst>
            <pc:docMk/>
            <pc:sldMk cId="3146177406" sldId="488"/>
            <ac:spMk id="12" creationId="{0DC1A92A-944D-B290-8F87-2E9FC6EEE6AE}"/>
          </ac:spMkLst>
        </pc:spChg>
        <pc:spChg chg="add del mod ord">
          <ac:chgData name="Eva Robbrecht" userId="92df7e69-258a-47f7-bb78-8d7a50f12c63" providerId="ADAL" clId="{9245075F-D981-424F-AECF-B6DFC11DCFFA}" dt="2024-04-30T11:22:15.962" v="297" actId="478"/>
          <ac:spMkLst>
            <pc:docMk/>
            <pc:sldMk cId="3146177406" sldId="488"/>
            <ac:spMk id="13" creationId="{5610B7DD-D657-9B76-CC6A-A33F1AAC81A0}"/>
          </ac:spMkLst>
        </pc:spChg>
        <pc:picChg chg="add del mod modCrop">
          <ac:chgData name="Eva Robbrecht" userId="92df7e69-258a-47f7-bb78-8d7a50f12c63" providerId="ADAL" clId="{9245075F-D981-424F-AECF-B6DFC11DCFFA}" dt="2024-04-30T11:20:54.338" v="262" actId="478"/>
          <ac:picMkLst>
            <pc:docMk/>
            <pc:sldMk cId="3146177406" sldId="488"/>
            <ac:picMk id="5" creationId="{4B4BE777-EDEC-74C0-E807-116F86BF9B9F}"/>
          </ac:picMkLst>
        </pc:picChg>
        <pc:picChg chg="add mod modCrop">
          <ac:chgData name="Eva Robbrecht" userId="92df7e69-258a-47f7-bb78-8d7a50f12c63" providerId="ADAL" clId="{9245075F-D981-424F-AECF-B6DFC11DCFFA}" dt="2024-04-30T11:40:55.454" v="350" actId="1038"/>
          <ac:picMkLst>
            <pc:docMk/>
            <pc:sldMk cId="3146177406" sldId="488"/>
            <ac:picMk id="7" creationId="{31C156A5-1B84-4DE6-E4E6-D91CA19F3E80}"/>
          </ac:picMkLst>
        </pc:picChg>
      </pc:sldChg>
      <pc:sldChg chg="addSp delSp modSp add mod">
        <pc:chgData name="Eva Robbrecht" userId="92df7e69-258a-47f7-bb78-8d7a50f12c63" providerId="ADAL" clId="{9245075F-D981-424F-AECF-B6DFC11DCFFA}" dt="2024-04-30T11:41:07.573" v="356" actId="1037"/>
        <pc:sldMkLst>
          <pc:docMk/>
          <pc:sldMk cId="4049629011" sldId="489"/>
        </pc:sldMkLst>
        <pc:spChg chg="mod">
          <ac:chgData name="Eva Robbrecht" userId="92df7e69-258a-47f7-bb78-8d7a50f12c63" providerId="ADAL" clId="{9245075F-D981-424F-AECF-B6DFC11DCFFA}" dt="2024-04-30T11:27:28.615" v="333" actId="20577"/>
          <ac:spMkLst>
            <pc:docMk/>
            <pc:sldMk cId="4049629011" sldId="489"/>
            <ac:spMk id="11" creationId="{F1059ACE-9FB8-7522-722E-3C4213DAA745}"/>
          </ac:spMkLst>
        </pc:spChg>
        <pc:picChg chg="add mod">
          <ac:chgData name="Eva Robbrecht" userId="92df7e69-258a-47f7-bb78-8d7a50f12c63" providerId="ADAL" clId="{9245075F-D981-424F-AECF-B6DFC11DCFFA}" dt="2024-04-30T11:41:07.573" v="356" actId="1037"/>
          <ac:picMkLst>
            <pc:docMk/>
            <pc:sldMk cId="4049629011" sldId="489"/>
            <ac:picMk id="3" creationId="{6D24E1A8-BAA0-C43D-5DFE-D8644AA28A04}"/>
          </ac:picMkLst>
        </pc:picChg>
        <pc:picChg chg="del">
          <ac:chgData name="Eva Robbrecht" userId="92df7e69-258a-47f7-bb78-8d7a50f12c63" providerId="ADAL" clId="{9245075F-D981-424F-AECF-B6DFC11DCFFA}" dt="2024-04-30T11:34:02.815" v="342" actId="478"/>
          <ac:picMkLst>
            <pc:docMk/>
            <pc:sldMk cId="4049629011" sldId="489"/>
            <ac:picMk id="7" creationId="{31C156A5-1B84-4DE6-E4E6-D91CA19F3E80}"/>
          </ac:picMkLst>
        </pc:picChg>
      </pc:sldChg>
      <pc:sldChg chg="modSp add mod">
        <pc:chgData name="Eva Robbrecht" userId="92df7e69-258a-47f7-bb78-8d7a50f12c63" providerId="ADAL" clId="{9245075F-D981-424F-AECF-B6DFC11DCFFA}" dt="2024-04-30T15:42:44.754" v="2306" actId="20577"/>
        <pc:sldMkLst>
          <pc:docMk/>
          <pc:sldMk cId="539268879" sldId="490"/>
        </pc:sldMkLst>
        <pc:spChg chg="mod">
          <ac:chgData name="Eva Robbrecht" userId="92df7e69-258a-47f7-bb78-8d7a50f12c63" providerId="ADAL" clId="{9245075F-D981-424F-AECF-B6DFC11DCFFA}" dt="2024-04-30T13:56:09.731" v="625" actId="14100"/>
          <ac:spMkLst>
            <pc:docMk/>
            <pc:sldMk cId="539268879" sldId="490"/>
            <ac:spMk id="2" creationId="{371A5C50-CBC1-C417-C090-216E7BB12CCA}"/>
          </ac:spMkLst>
        </pc:spChg>
        <pc:spChg chg="mod">
          <ac:chgData name="Eva Robbrecht" userId="92df7e69-258a-47f7-bb78-8d7a50f12c63" providerId="ADAL" clId="{9245075F-D981-424F-AECF-B6DFC11DCFFA}" dt="2024-04-30T15:42:44.754" v="2306" actId="20577"/>
          <ac:spMkLst>
            <pc:docMk/>
            <pc:sldMk cId="539268879" sldId="490"/>
            <ac:spMk id="786" creationId="{00000000-0000-0000-0000-000000000000}"/>
          </ac:spMkLst>
        </pc:spChg>
      </pc:sldChg>
      <pc:sldChg chg="addSp delSp modSp new del mod modClrScheme chgLayout">
        <pc:chgData name="Eva Robbrecht" userId="92df7e69-258a-47f7-bb78-8d7a50f12c63" providerId="ADAL" clId="{9245075F-D981-424F-AECF-B6DFC11DCFFA}" dt="2024-04-30T13:29:26.876" v="385" actId="47"/>
        <pc:sldMkLst>
          <pc:docMk/>
          <pc:sldMk cId="3584393886" sldId="490"/>
        </pc:sldMkLst>
        <pc:spChg chg="del">
          <ac:chgData name="Eva Robbrecht" userId="92df7e69-258a-47f7-bb78-8d7a50f12c63" providerId="ADAL" clId="{9245075F-D981-424F-AECF-B6DFC11DCFFA}" dt="2024-04-30T12:31:37.328" v="358" actId="700"/>
          <ac:spMkLst>
            <pc:docMk/>
            <pc:sldMk cId="3584393886" sldId="490"/>
            <ac:spMk id="2" creationId="{3A92A9DA-70EA-A4E1-40BA-E507767F8BF8}"/>
          </ac:spMkLst>
        </pc:spChg>
        <pc:spChg chg="del">
          <ac:chgData name="Eva Robbrecht" userId="92df7e69-258a-47f7-bb78-8d7a50f12c63" providerId="ADAL" clId="{9245075F-D981-424F-AECF-B6DFC11DCFFA}" dt="2024-04-30T12:31:37.328" v="358" actId="700"/>
          <ac:spMkLst>
            <pc:docMk/>
            <pc:sldMk cId="3584393886" sldId="490"/>
            <ac:spMk id="3" creationId="{2D81466B-35AD-5920-964A-B58467082565}"/>
          </ac:spMkLst>
        </pc:spChg>
        <pc:picChg chg="add del mod">
          <ac:chgData name="Eva Robbrecht" userId="92df7e69-258a-47f7-bb78-8d7a50f12c63" providerId="ADAL" clId="{9245075F-D981-424F-AECF-B6DFC11DCFFA}" dt="2024-04-30T12:31:47.581" v="362" actId="478"/>
          <ac:picMkLst>
            <pc:docMk/>
            <pc:sldMk cId="3584393886" sldId="490"/>
            <ac:picMk id="5" creationId="{48FDBAFA-7E6A-C1B7-747A-D5FB31E53938}"/>
          </ac:picMkLst>
        </pc:picChg>
      </pc:sldChg>
      <pc:sldChg chg="modSp add del mod">
        <pc:chgData name="Eva Robbrecht" userId="92df7e69-258a-47f7-bb78-8d7a50f12c63" providerId="ADAL" clId="{9245075F-D981-424F-AECF-B6DFC11DCFFA}" dt="2024-04-30T13:31:34.115" v="394" actId="47"/>
        <pc:sldMkLst>
          <pc:docMk/>
          <pc:sldMk cId="4289286373" sldId="490"/>
        </pc:sldMkLst>
        <pc:spChg chg="mod">
          <ac:chgData name="Eva Robbrecht" userId="92df7e69-258a-47f7-bb78-8d7a50f12c63" providerId="ADAL" clId="{9245075F-D981-424F-AECF-B6DFC11DCFFA}" dt="2024-04-30T13:31:13.503" v="393" actId="14100"/>
          <ac:spMkLst>
            <pc:docMk/>
            <pc:sldMk cId="4289286373" sldId="490"/>
            <ac:spMk id="5" creationId="{3EFEA80F-FB83-0164-D444-FC76D5DBF9DD}"/>
          </ac:spMkLst>
        </pc:spChg>
      </pc:sldChg>
      <pc:sldChg chg="add del ord">
        <pc:chgData name="Eva Robbrecht" userId="92df7e69-258a-47f7-bb78-8d7a50f12c63" providerId="ADAL" clId="{9245075F-D981-424F-AECF-B6DFC11DCFFA}" dt="2024-04-30T15:17:33.456" v="1729" actId="47"/>
        <pc:sldMkLst>
          <pc:docMk/>
          <pc:sldMk cId="4129500219" sldId="491"/>
        </pc:sldMkLst>
      </pc:sldChg>
      <pc:sldChg chg="addSp delSp modSp add mod ord">
        <pc:chgData name="Eva Robbrecht" userId="92df7e69-258a-47f7-bb78-8d7a50f12c63" providerId="ADAL" clId="{9245075F-D981-424F-AECF-B6DFC11DCFFA}" dt="2024-04-30T15:42:21.581" v="2296" actId="20577"/>
        <pc:sldMkLst>
          <pc:docMk/>
          <pc:sldMk cId="763593745" sldId="492"/>
        </pc:sldMkLst>
        <pc:spChg chg="mod">
          <ac:chgData name="Eva Robbrecht" userId="92df7e69-258a-47f7-bb78-8d7a50f12c63" providerId="ADAL" clId="{9245075F-D981-424F-AECF-B6DFC11DCFFA}" dt="2024-04-30T13:49:22.397" v="529" actId="14100"/>
          <ac:spMkLst>
            <pc:docMk/>
            <pc:sldMk cId="763593745" sldId="492"/>
            <ac:spMk id="4" creationId="{44F708B6-5072-DA04-799C-EE7CD35271BD}"/>
          </ac:spMkLst>
        </pc:spChg>
        <pc:spChg chg="mod">
          <ac:chgData name="Eva Robbrecht" userId="92df7e69-258a-47f7-bb78-8d7a50f12c63" providerId="ADAL" clId="{9245075F-D981-424F-AECF-B6DFC11DCFFA}" dt="2024-04-30T13:49:28.403" v="533" actId="1076"/>
          <ac:spMkLst>
            <pc:docMk/>
            <pc:sldMk cId="763593745" sldId="492"/>
            <ac:spMk id="5" creationId="{733D85AC-2659-139C-799F-CBAF6E7C1F94}"/>
          </ac:spMkLst>
        </pc:spChg>
        <pc:spChg chg="mod">
          <ac:chgData name="Eva Robbrecht" userId="92df7e69-258a-47f7-bb78-8d7a50f12c63" providerId="ADAL" clId="{9245075F-D981-424F-AECF-B6DFC11DCFFA}" dt="2024-04-30T13:44:58.982" v="483" actId="13926"/>
          <ac:spMkLst>
            <pc:docMk/>
            <pc:sldMk cId="763593745" sldId="492"/>
            <ac:spMk id="8" creationId="{6A57CD71-E4ED-3E64-0546-198F3CEE8FAC}"/>
          </ac:spMkLst>
        </pc:spChg>
        <pc:spChg chg="mod">
          <ac:chgData name="Eva Robbrecht" userId="92df7e69-258a-47f7-bb78-8d7a50f12c63" providerId="ADAL" clId="{9245075F-D981-424F-AECF-B6DFC11DCFFA}" dt="2024-04-30T13:43:42.981" v="452" actId="20577"/>
          <ac:spMkLst>
            <pc:docMk/>
            <pc:sldMk cId="763593745" sldId="492"/>
            <ac:spMk id="9" creationId="{C3C76693-EA49-CFC2-BF20-A3DEB223799F}"/>
          </ac:spMkLst>
        </pc:spChg>
        <pc:spChg chg="mod">
          <ac:chgData name="Eva Robbrecht" userId="92df7e69-258a-47f7-bb78-8d7a50f12c63" providerId="ADAL" clId="{9245075F-D981-424F-AECF-B6DFC11DCFFA}" dt="2024-04-30T13:44:20.334" v="474" actId="20577"/>
          <ac:spMkLst>
            <pc:docMk/>
            <pc:sldMk cId="763593745" sldId="492"/>
            <ac:spMk id="11" creationId="{94E99569-D569-E51F-EBFE-3A8DE8876094}"/>
          </ac:spMkLst>
        </pc:spChg>
        <pc:spChg chg="mod">
          <ac:chgData name="Eva Robbrecht" userId="92df7e69-258a-47f7-bb78-8d7a50f12c63" providerId="ADAL" clId="{9245075F-D981-424F-AECF-B6DFC11DCFFA}" dt="2024-04-30T13:43:51.432" v="464" actId="20577"/>
          <ac:spMkLst>
            <pc:docMk/>
            <pc:sldMk cId="763593745" sldId="492"/>
            <ac:spMk id="12" creationId="{C4848EFB-4695-DA2C-7CB8-C50D7F29EBE6}"/>
          </ac:spMkLst>
        </pc:spChg>
        <pc:spChg chg="add mod">
          <ac:chgData name="Eva Robbrecht" userId="92df7e69-258a-47f7-bb78-8d7a50f12c63" providerId="ADAL" clId="{9245075F-D981-424F-AECF-B6DFC11DCFFA}" dt="2024-04-30T13:43:21.848" v="434" actId="1076"/>
          <ac:spMkLst>
            <pc:docMk/>
            <pc:sldMk cId="763593745" sldId="492"/>
            <ac:spMk id="13" creationId="{D751C793-1342-04E5-7F7A-8F90A99EF656}"/>
          </ac:spMkLst>
        </pc:spChg>
        <pc:spChg chg="add del mod">
          <ac:chgData name="Eva Robbrecht" userId="92df7e69-258a-47f7-bb78-8d7a50f12c63" providerId="ADAL" clId="{9245075F-D981-424F-AECF-B6DFC11DCFFA}" dt="2024-04-30T15:18:12.330" v="1741" actId="478"/>
          <ac:spMkLst>
            <pc:docMk/>
            <pc:sldMk cId="763593745" sldId="492"/>
            <ac:spMk id="14" creationId="{2EDA21C4-37F8-8716-8D40-19C2D01D2359}"/>
          </ac:spMkLst>
        </pc:spChg>
        <pc:spChg chg="mod">
          <ac:chgData name="Eva Robbrecht" userId="92df7e69-258a-47f7-bb78-8d7a50f12c63" providerId="ADAL" clId="{9245075F-D981-424F-AECF-B6DFC11DCFFA}" dt="2024-04-30T13:47:31.507" v="522" actId="20577"/>
          <ac:spMkLst>
            <pc:docMk/>
            <pc:sldMk cId="763593745" sldId="492"/>
            <ac:spMk id="22" creationId="{FD5DF704-273A-482C-35BC-271653007683}"/>
          </ac:spMkLst>
        </pc:spChg>
        <pc:spChg chg="mod">
          <ac:chgData name="Eva Robbrecht" userId="92df7e69-258a-47f7-bb78-8d7a50f12c63" providerId="ADAL" clId="{9245075F-D981-424F-AECF-B6DFC11DCFFA}" dt="2024-04-30T13:45:27.226" v="485"/>
          <ac:spMkLst>
            <pc:docMk/>
            <pc:sldMk cId="763593745" sldId="492"/>
            <ac:spMk id="23" creationId="{07A9E827-BCA0-E544-5C16-A33EEF18D87C}"/>
          </ac:spMkLst>
        </pc:spChg>
        <pc:spChg chg="mod">
          <ac:chgData name="Eva Robbrecht" userId="92df7e69-258a-47f7-bb78-8d7a50f12c63" providerId="ADAL" clId="{9245075F-D981-424F-AECF-B6DFC11DCFFA}" dt="2024-04-30T13:47:15.062" v="516" actId="20577"/>
          <ac:spMkLst>
            <pc:docMk/>
            <pc:sldMk cId="763593745" sldId="492"/>
            <ac:spMk id="25" creationId="{2CC411E3-CB95-2F23-E9C7-C44059EB94A6}"/>
          </ac:spMkLst>
        </pc:spChg>
        <pc:spChg chg="mod">
          <ac:chgData name="Eva Robbrecht" userId="92df7e69-258a-47f7-bb78-8d7a50f12c63" providerId="ADAL" clId="{9245075F-D981-424F-AECF-B6DFC11DCFFA}" dt="2024-04-30T13:51:58.124" v="584" actId="207"/>
          <ac:spMkLst>
            <pc:docMk/>
            <pc:sldMk cId="763593745" sldId="492"/>
            <ac:spMk id="26" creationId="{A4B3EE19-0535-FA9F-0C0B-B59332815A77}"/>
          </ac:spMkLst>
        </pc:spChg>
        <pc:spChg chg="mod">
          <ac:chgData name="Eva Robbrecht" userId="92df7e69-258a-47f7-bb78-8d7a50f12c63" providerId="ADAL" clId="{9245075F-D981-424F-AECF-B6DFC11DCFFA}" dt="2024-04-30T13:44:59.250" v="484" actId="13926"/>
          <ac:spMkLst>
            <pc:docMk/>
            <pc:sldMk cId="763593745" sldId="492"/>
            <ac:spMk id="31" creationId="{926EB829-C21C-C11D-B69F-07145965FF71}"/>
          </ac:spMkLst>
        </pc:spChg>
        <pc:spChg chg="mod">
          <ac:chgData name="Eva Robbrecht" userId="92df7e69-258a-47f7-bb78-8d7a50f12c63" providerId="ADAL" clId="{9245075F-D981-424F-AECF-B6DFC11DCFFA}" dt="2024-04-30T13:51:40.237" v="580" actId="207"/>
          <ac:spMkLst>
            <pc:docMk/>
            <pc:sldMk cId="763593745" sldId="492"/>
            <ac:spMk id="32" creationId="{C542D9AE-4CC4-9690-F2ED-3A5026DA76DE}"/>
          </ac:spMkLst>
        </pc:spChg>
        <pc:spChg chg="add del mod">
          <ac:chgData name="Eva Robbrecht" userId="92df7e69-258a-47f7-bb78-8d7a50f12c63" providerId="ADAL" clId="{9245075F-D981-424F-AECF-B6DFC11DCFFA}" dt="2024-04-30T13:51:19.351" v="578" actId="478"/>
          <ac:spMkLst>
            <pc:docMk/>
            <pc:sldMk cId="763593745" sldId="492"/>
            <ac:spMk id="34" creationId="{F18855EC-919A-7ABC-7C73-EE1A938032E2}"/>
          </ac:spMkLst>
        </pc:spChg>
        <pc:spChg chg="add del mod">
          <ac:chgData name="Eva Robbrecht" userId="92df7e69-258a-47f7-bb78-8d7a50f12c63" providerId="ADAL" clId="{9245075F-D981-424F-AECF-B6DFC11DCFFA}" dt="2024-04-30T13:51:19.351" v="578" actId="478"/>
          <ac:spMkLst>
            <pc:docMk/>
            <pc:sldMk cId="763593745" sldId="492"/>
            <ac:spMk id="35" creationId="{4E0E55A9-0C70-0DBA-2E45-3DE88C183650}"/>
          </ac:spMkLst>
        </pc:spChg>
        <pc:spChg chg="add del mod">
          <ac:chgData name="Eva Robbrecht" userId="92df7e69-258a-47f7-bb78-8d7a50f12c63" providerId="ADAL" clId="{9245075F-D981-424F-AECF-B6DFC11DCFFA}" dt="2024-04-30T13:51:20.974" v="579" actId="478"/>
          <ac:spMkLst>
            <pc:docMk/>
            <pc:sldMk cId="763593745" sldId="492"/>
            <ac:spMk id="36" creationId="{A509AAFA-BE4B-97CC-0BAC-969D6198C598}"/>
          </ac:spMkLst>
        </pc:spChg>
        <pc:spChg chg="mod">
          <ac:chgData name="Eva Robbrecht" userId="92df7e69-258a-47f7-bb78-8d7a50f12c63" providerId="ADAL" clId="{9245075F-D981-424F-AECF-B6DFC11DCFFA}" dt="2024-04-30T13:52:06.870" v="585" actId="207"/>
          <ac:spMkLst>
            <pc:docMk/>
            <pc:sldMk cId="763593745" sldId="492"/>
            <ac:spMk id="40" creationId="{906ECF14-F75F-42B3-C6F7-E6EAFD4F7F9C}"/>
          </ac:spMkLst>
        </pc:spChg>
        <pc:spChg chg="mod">
          <ac:chgData name="Eva Robbrecht" userId="92df7e69-258a-47f7-bb78-8d7a50f12c63" providerId="ADAL" clId="{9245075F-D981-424F-AECF-B6DFC11DCFFA}" dt="2024-04-30T13:43:03.598" v="429" actId="1076"/>
          <ac:spMkLst>
            <pc:docMk/>
            <pc:sldMk cId="763593745" sldId="492"/>
            <ac:spMk id="41" creationId="{EB05E3C0-B0EF-C027-5262-739DA267A594}"/>
          </ac:spMkLst>
        </pc:spChg>
        <pc:spChg chg="del mod">
          <ac:chgData name="Eva Robbrecht" userId="92df7e69-258a-47f7-bb78-8d7a50f12c63" providerId="ADAL" clId="{9245075F-D981-424F-AECF-B6DFC11DCFFA}" dt="2024-04-30T15:18:12.330" v="1741" actId="478"/>
          <ac:spMkLst>
            <pc:docMk/>
            <pc:sldMk cId="763593745" sldId="492"/>
            <ac:spMk id="42" creationId="{2F8E9B95-F7AA-E4D1-0D4F-5E1E7B5CB718}"/>
          </ac:spMkLst>
        </pc:spChg>
        <pc:spChg chg="mod">
          <ac:chgData name="Eva Robbrecht" userId="92df7e69-258a-47f7-bb78-8d7a50f12c63" providerId="ADAL" clId="{9245075F-D981-424F-AECF-B6DFC11DCFFA}" dt="2024-04-30T13:43:13.068" v="432" actId="1076"/>
          <ac:spMkLst>
            <pc:docMk/>
            <pc:sldMk cId="763593745" sldId="492"/>
            <ac:spMk id="47" creationId="{35C5A4CC-A761-9838-0A1D-1CC27385AF68}"/>
          </ac:spMkLst>
        </pc:spChg>
        <pc:spChg chg="mod">
          <ac:chgData name="Eva Robbrecht" userId="92df7e69-258a-47f7-bb78-8d7a50f12c63" providerId="ADAL" clId="{9245075F-D981-424F-AECF-B6DFC11DCFFA}" dt="2024-04-30T15:42:21.581" v="2296" actId="20577"/>
          <ac:spMkLst>
            <pc:docMk/>
            <pc:sldMk cId="763593745" sldId="492"/>
            <ac:spMk id="786" creationId="{00000000-0000-0000-0000-000000000000}"/>
          </ac:spMkLst>
        </pc:spChg>
        <pc:grpChg chg="mod">
          <ac:chgData name="Eva Robbrecht" userId="92df7e69-258a-47f7-bb78-8d7a50f12c63" providerId="ADAL" clId="{9245075F-D981-424F-AECF-B6DFC11DCFFA}" dt="2024-04-30T13:49:37.987" v="537" actId="1076"/>
          <ac:grpSpMkLst>
            <pc:docMk/>
            <pc:sldMk cId="763593745" sldId="492"/>
            <ac:grpSpMk id="3" creationId="{0851EC92-899B-358C-A2E5-2426DFC9D456}"/>
          </ac:grpSpMkLst>
        </pc:grpChg>
        <pc:grpChg chg="add mod">
          <ac:chgData name="Eva Robbrecht" userId="92df7e69-258a-47f7-bb78-8d7a50f12c63" providerId="ADAL" clId="{9245075F-D981-424F-AECF-B6DFC11DCFFA}" dt="2024-04-30T13:43:21.848" v="434" actId="1076"/>
          <ac:grpSpMkLst>
            <pc:docMk/>
            <pc:sldMk cId="763593745" sldId="492"/>
            <ac:grpSpMk id="7" creationId="{BD4E9367-0361-854D-1CE7-7B006F0B9499}"/>
          </ac:grpSpMkLst>
        </pc:grpChg>
        <pc:grpChg chg="add del mod">
          <ac:chgData name="Eva Robbrecht" userId="92df7e69-258a-47f7-bb78-8d7a50f12c63" providerId="ADAL" clId="{9245075F-D981-424F-AECF-B6DFC11DCFFA}" dt="2024-04-30T15:18:12.330" v="1741" actId="478"/>
          <ac:grpSpMkLst>
            <pc:docMk/>
            <pc:sldMk cId="763593745" sldId="492"/>
            <ac:grpSpMk id="10" creationId="{5566C77E-FD3A-DC48-1612-31A41CA03D57}"/>
          </ac:grpSpMkLst>
        </pc:grpChg>
        <pc:grpChg chg="add mod">
          <ac:chgData name="Eva Robbrecht" userId="92df7e69-258a-47f7-bb78-8d7a50f12c63" providerId="ADAL" clId="{9245075F-D981-424F-AECF-B6DFC11DCFFA}" dt="2024-04-30T13:47:22.029" v="518" actId="1076"/>
          <ac:grpSpMkLst>
            <pc:docMk/>
            <pc:sldMk cId="763593745" sldId="492"/>
            <ac:grpSpMk id="21" creationId="{946A9A8A-DE3D-C264-C065-674DF1B4E816}"/>
          </ac:grpSpMkLst>
        </pc:grpChg>
        <pc:grpChg chg="add mod">
          <ac:chgData name="Eva Robbrecht" userId="92df7e69-258a-47f7-bb78-8d7a50f12c63" providerId="ADAL" clId="{9245075F-D981-424F-AECF-B6DFC11DCFFA}" dt="2024-04-30T13:47:50.869" v="523" actId="1076"/>
          <ac:grpSpMkLst>
            <pc:docMk/>
            <pc:sldMk cId="763593745" sldId="492"/>
            <ac:grpSpMk id="24" creationId="{DA77AC56-156C-F725-4ECF-453DB46CCD76}"/>
          </ac:grpSpMkLst>
        </pc:grpChg>
        <pc:grpChg chg="mod">
          <ac:chgData name="Eva Robbrecht" userId="92df7e69-258a-47f7-bb78-8d7a50f12c63" providerId="ADAL" clId="{9245075F-D981-424F-AECF-B6DFC11DCFFA}" dt="2024-04-30T13:42:53.774" v="428" actId="1076"/>
          <ac:grpSpMkLst>
            <pc:docMk/>
            <pc:sldMk cId="763593745" sldId="492"/>
            <ac:grpSpMk id="30" creationId="{9A9EDCBF-7629-416C-AF78-7A98D7CC4E34}"/>
          </ac:grpSpMkLst>
        </pc:grpChg>
        <pc:grpChg chg="del mod">
          <ac:chgData name="Eva Robbrecht" userId="92df7e69-258a-47f7-bb78-8d7a50f12c63" providerId="ADAL" clId="{9245075F-D981-424F-AECF-B6DFC11DCFFA}" dt="2024-04-30T15:18:12.330" v="1741" actId="478"/>
          <ac:grpSpMkLst>
            <pc:docMk/>
            <pc:sldMk cId="763593745" sldId="492"/>
            <ac:grpSpMk id="38" creationId="{D5ADE1CD-9355-19B7-AE51-12EF2745C74F}"/>
          </ac:grpSpMkLst>
        </pc:grpChg>
        <pc:grpChg chg="mod">
          <ac:chgData name="Eva Robbrecht" userId="92df7e69-258a-47f7-bb78-8d7a50f12c63" providerId="ADAL" clId="{9245075F-D981-424F-AECF-B6DFC11DCFFA}" dt="2024-04-30T13:42:26.414" v="419" actId="1076"/>
          <ac:grpSpMkLst>
            <pc:docMk/>
            <pc:sldMk cId="763593745" sldId="492"/>
            <ac:grpSpMk id="46" creationId="{8D745295-E83B-970F-B8C4-EB31C72D872E}"/>
          </ac:grpSpMkLst>
        </pc:grpChg>
        <pc:grpChg chg="mod">
          <ac:chgData name="Eva Robbrecht" userId="92df7e69-258a-47f7-bb78-8d7a50f12c63" providerId="ADAL" clId="{9245075F-D981-424F-AECF-B6DFC11DCFFA}" dt="2024-04-30T13:42:12.662" v="416" actId="1076"/>
          <ac:grpSpMkLst>
            <pc:docMk/>
            <pc:sldMk cId="763593745" sldId="492"/>
            <ac:grpSpMk id="57" creationId="{BBA57FC8-A480-BDC3-1B78-72863D7C2697}"/>
          </ac:grpSpMkLst>
        </pc:grpChg>
        <pc:grpChg chg="del">
          <ac:chgData name="Eva Robbrecht" userId="92df7e69-258a-47f7-bb78-8d7a50f12c63" providerId="ADAL" clId="{9245075F-D981-424F-AECF-B6DFC11DCFFA}" dt="2024-04-30T13:42:04.615" v="413" actId="478"/>
          <ac:grpSpMkLst>
            <pc:docMk/>
            <pc:sldMk cId="763593745" sldId="492"/>
            <ac:grpSpMk id="769" creationId="{5349447D-BCE9-5FEF-0C9A-4968222D95D7}"/>
          </ac:grpSpMkLst>
        </pc:grpChg>
        <pc:cxnChg chg="add mod">
          <ac:chgData name="Eva Robbrecht" userId="92df7e69-258a-47f7-bb78-8d7a50f12c63" providerId="ADAL" clId="{9245075F-D981-424F-AECF-B6DFC11DCFFA}" dt="2024-04-30T13:43:30.174" v="437" actId="14100"/>
          <ac:cxnSpMkLst>
            <pc:docMk/>
            <pc:sldMk cId="763593745" sldId="492"/>
            <ac:cxnSpMk id="15" creationId="{C76104D7-9508-D077-3376-CA80E5224B0F}"/>
          </ac:cxnSpMkLst>
        </pc:cxnChg>
        <pc:cxnChg chg="add del mod">
          <ac:chgData name="Eva Robbrecht" userId="92df7e69-258a-47f7-bb78-8d7a50f12c63" providerId="ADAL" clId="{9245075F-D981-424F-AECF-B6DFC11DCFFA}" dt="2024-04-30T15:18:15.175" v="1743" actId="478"/>
          <ac:cxnSpMkLst>
            <pc:docMk/>
            <pc:sldMk cId="763593745" sldId="492"/>
            <ac:cxnSpMk id="18" creationId="{0285726A-EA72-BCD1-1E6B-6A267AF1B21C}"/>
          </ac:cxnSpMkLst>
        </pc:cxnChg>
        <pc:cxnChg chg="add del mod">
          <ac:chgData name="Eva Robbrecht" userId="92df7e69-258a-47f7-bb78-8d7a50f12c63" providerId="ADAL" clId="{9245075F-D981-424F-AECF-B6DFC11DCFFA}" dt="2024-04-30T13:48:14.032" v="525" actId="478"/>
          <ac:cxnSpMkLst>
            <pc:docMk/>
            <pc:sldMk cId="763593745" sldId="492"/>
            <ac:cxnSpMk id="28" creationId="{81FB2264-ACA3-1D56-DCA8-CD313D275F6B}"/>
          </ac:cxnSpMkLst>
        </pc:cxnChg>
        <pc:cxnChg chg="mod">
          <ac:chgData name="Eva Robbrecht" userId="92df7e69-258a-47f7-bb78-8d7a50f12c63" providerId="ADAL" clId="{9245075F-D981-424F-AECF-B6DFC11DCFFA}" dt="2024-04-30T13:42:53.774" v="428" actId="1076"/>
          <ac:cxnSpMkLst>
            <pc:docMk/>
            <pc:sldMk cId="763593745" sldId="492"/>
            <ac:cxnSpMk id="33" creationId="{0D501191-DB0B-7CF1-941D-C877B83734B8}"/>
          </ac:cxnSpMkLst>
        </pc:cxnChg>
        <pc:cxnChg chg="del mod">
          <ac:chgData name="Eva Robbrecht" userId="92df7e69-258a-47f7-bb78-8d7a50f12c63" providerId="ADAL" clId="{9245075F-D981-424F-AECF-B6DFC11DCFFA}" dt="2024-04-30T15:18:14.224" v="1742" actId="478"/>
          <ac:cxnSpMkLst>
            <pc:docMk/>
            <pc:sldMk cId="763593745" sldId="492"/>
            <ac:cxnSpMk id="43" creationId="{A2537FE1-2898-9493-6E12-7002D70E6BC6}"/>
          </ac:cxnSpMkLst>
        </pc:cxnChg>
        <pc:cxnChg chg="mod">
          <ac:chgData name="Eva Robbrecht" userId="92df7e69-258a-47f7-bb78-8d7a50f12c63" providerId="ADAL" clId="{9245075F-D981-424F-AECF-B6DFC11DCFFA}" dt="2024-04-30T13:42:30.125" v="420" actId="14100"/>
          <ac:cxnSpMkLst>
            <pc:docMk/>
            <pc:sldMk cId="763593745" sldId="492"/>
            <ac:cxnSpMk id="49" creationId="{2AB814E2-AC9F-D1B1-368E-A5BA723D18B4}"/>
          </ac:cxnSpMkLst>
        </pc:cxnChg>
        <pc:cxnChg chg="del mod">
          <ac:chgData name="Eva Robbrecht" userId="92df7e69-258a-47f7-bb78-8d7a50f12c63" providerId="ADAL" clId="{9245075F-D981-424F-AECF-B6DFC11DCFFA}" dt="2024-04-30T13:42:05.678" v="414" actId="478"/>
          <ac:cxnSpMkLst>
            <pc:docMk/>
            <pc:sldMk cId="763593745" sldId="492"/>
            <ac:cxnSpMk id="785" creationId="{35EAE0E4-1C94-01F8-DBC7-DB361E86CF4B}"/>
          </ac:cxnSpMkLst>
        </pc:cxnChg>
        <pc:cxnChg chg="mod">
          <ac:chgData name="Eva Robbrecht" userId="92df7e69-258a-47f7-bb78-8d7a50f12c63" providerId="ADAL" clId="{9245075F-D981-424F-AECF-B6DFC11DCFFA}" dt="2024-04-30T13:42:12.662" v="416" actId="1076"/>
          <ac:cxnSpMkLst>
            <pc:docMk/>
            <pc:sldMk cId="763593745" sldId="492"/>
            <ac:cxnSpMk id="828" creationId="{881A7E14-3CB0-C5AC-C17F-DB6268B999C9}"/>
          </ac:cxnSpMkLst>
        </pc:cxnChg>
        <pc:cxnChg chg="mod">
          <ac:chgData name="Eva Robbrecht" userId="92df7e69-258a-47f7-bb78-8d7a50f12c63" providerId="ADAL" clId="{9245075F-D981-424F-AECF-B6DFC11DCFFA}" dt="2024-04-30T13:49:37.987" v="537" actId="1076"/>
          <ac:cxnSpMkLst>
            <pc:docMk/>
            <pc:sldMk cId="763593745" sldId="492"/>
            <ac:cxnSpMk id="887" creationId="{A3876A49-95D7-CF1F-50C5-2974637E0DBC}"/>
          </ac:cxnSpMkLst>
        </pc:cxnChg>
      </pc:sldChg>
      <pc:sldChg chg="addSp delSp modSp add mod ord">
        <pc:chgData name="Eva Robbrecht" userId="92df7e69-258a-47f7-bb78-8d7a50f12c63" providerId="ADAL" clId="{9245075F-D981-424F-AECF-B6DFC11DCFFA}" dt="2024-04-30T15:42:25.885" v="2298" actId="20577"/>
        <pc:sldMkLst>
          <pc:docMk/>
          <pc:sldMk cId="2601126641" sldId="493"/>
        </pc:sldMkLst>
        <pc:spChg chg="add del mod">
          <ac:chgData name="Eva Robbrecht" userId="92df7e69-258a-47f7-bb78-8d7a50f12c63" providerId="ADAL" clId="{9245075F-D981-424F-AECF-B6DFC11DCFFA}" dt="2024-04-30T14:01:42.644" v="817" actId="478"/>
          <ac:spMkLst>
            <pc:docMk/>
            <pc:sldMk cId="2601126641" sldId="493"/>
            <ac:spMk id="2" creationId="{5F1BEDF4-F742-441E-67EF-14A0CF288CFC}"/>
          </ac:spMkLst>
        </pc:spChg>
        <pc:spChg chg="add mod">
          <ac:chgData name="Eva Robbrecht" userId="92df7e69-258a-47f7-bb78-8d7a50f12c63" providerId="ADAL" clId="{9245075F-D981-424F-AECF-B6DFC11DCFFA}" dt="2024-04-30T14:01:45.779" v="818" actId="1076"/>
          <ac:spMkLst>
            <pc:docMk/>
            <pc:sldMk cId="2601126641" sldId="493"/>
            <ac:spMk id="6" creationId="{D37D4CD8-24A7-F091-3830-0294AE7697BF}"/>
          </ac:spMkLst>
        </pc:spChg>
        <pc:spChg chg="del">
          <ac:chgData name="Eva Robbrecht" userId="92df7e69-258a-47f7-bb78-8d7a50f12c63" providerId="ADAL" clId="{9245075F-D981-424F-AECF-B6DFC11DCFFA}" dt="2024-04-30T15:18:29.204" v="1745" actId="478"/>
          <ac:spMkLst>
            <pc:docMk/>
            <pc:sldMk cId="2601126641" sldId="493"/>
            <ac:spMk id="14" creationId="{2EDA21C4-37F8-8716-8D40-19C2D01D2359}"/>
          </ac:spMkLst>
        </pc:spChg>
        <pc:spChg chg="mod">
          <ac:chgData name="Eva Robbrecht" userId="92df7e69-258a-47f7-bb78-8d7a50f12c63" providerId="ADAL" clId="{9245075F-D981-424F-AECF-B6DFC11DCFFA}" dt="2024-04-30T13:52:34.011" v="587" actId="207"/>
          <ac:spMkLst>
            <pc:docMk/>
            <pc:sldMk cId="2601126641" sldId="493"/>
            <ac:spMk id="25" creationId="{2CC411E3-CB95-2F23-E9C7-C44059EB94A6}"/>
          </ac:spMkLst>
        </pc:spChg>
        <pc:spChg chg="mod">
          <ac:chgData name="Eva Robbrecht" userId="92df7e69-258a-47f7-bb78-8d7a50f12c63" providerId="ADAL" clId="{9245075F-D981-424F-AECF-B6DFC11DCFFA}" dt="2024-04-30T13:52:44.326" v="589" actId="207"/>
          <ac:spMkLst>
            <pc:docMk/>
            <pc:sldMk cId="2601126641" sldId="493"/>
            <ac:spMk id="26" creationId="{A4B3EE19-0535-FA9F-0C0B-B59332815A77}"/>
          </ac:spMkLst>
        </pc:spChg>
        <pc:spChg chg="mod">
          <ac:chgData name="Eva Robbrecht" userId="92df7e69-258a-47f7-bb78-8d7a50f12c63" providerId="ADAL" clId="{9245075F-D981-424F-AECF-B6DFC11DCFFA}" dt="2024-04-30T13:52:53.151" v="590" actId="207"/>
          <ac:spMkLst>
            <pc:docMk/>
            <pc:sldMk cId="2601126641" sldId="493"/>
            <ac:spMk id="32" creationId="{C542D9AE-4CC4-9690-F2ED-3A5026DA76DE}"/>
          </ac:spMkLst>
        </pc:spChg>
        <pc:spChg chg="mod">
          <ac:chgData name="Eva Robbrecht" userId="92df7e69-258a-47f7-bb78-8d7a50f12c63" providerId="ADAL" clId="{9245075F-D981-424F-AECF-B6DFC11DCFFA}" dt="2024-04-30T14:02:02.963" v="830" actId="20577"/>
          <ac:spMkLst>
            <pc:docMk/>
            <pc:sldMk cId="2601126641" sldId="493"/>
            <ac:spMk id="34" creationId="{F18855EC-919A-7ABC-7C73-EE1A938032E2}"/>
          </ac:spMkLst>
        </pc:spChg>
        <pc:spChg chg="mod">
          <ac:chgData name="Eva Robbrecht" userId="92df7e69-258a-47f7-bb78-8d7a50f12c63" providerId="ADAL" clId="{9245075F-D981-424F-AECF-B6DFC11DCFFA}" dt="2024-04-30T13:53:01.938" v="591" actId="207"/>
          <ac:spMkLst>
            <pc:docMk/>
            <pc:sldMk cId="2601126641" sldId="493"/>
            <ac:spMk id="40" creationId="{906ECF14-F75F-42B3-C6F7-E6EAFD4F7F9C}"/>
          </ac:spMkLst>
        </pc:spChg>
        <pc:spChg chg="del">
          <ac:chgData name="Eva Robbrecht" userId="92df7e69-258a-47f7-bb78-8d7a50f12c63" providerId="ADAL" clId="{9245075F-D981-424F-AECF-B6DFC11DCFFA}" dt="2024-04-30T15:18:31.673" v="1746" actId="478"/>
          <ac:spMkLst>
            <pc:docMk/>
            <pc:sldMk cId="2601126641" sldId="493"/>
            <ac:spMk id="42" creationId="{2F8E9B95-F7AA-E4D1-0D4F-5E1E7B5CB718}"/>
          </ac:spMkLst>
        </pc:spChg>
        <pc:spChg chg="mod">
          <ac:chgData name="Eva Robbrecht" userId="92df7e69-258a-47f7-bb78-8d7a50f12c63" providerId="ADAL" clId="{9245075F-D981-424F-AECF-B6DFC11DCFFA}" dt="2024-04-30T15:42:25.885" v="2298" actId="20577"/>
          <ac:spMkLst>
            <pc:docMk/>
            <pc:sldMk cId="2601126641" sldId="493"/>
            <ac:spMk id="786" creationId="{00000000-0000-0000-0000-000000000000}"/>
          </ac:spMkLst>
        </pc:spChg>
        <pc:grpChg chg="del">
          <ac:chgData name="Eva Robbrecht" userId="92df7e69-258a-47f7-bb78-8d7a50f12c63" providerId="ADAL" clId="{9245075F-D981-424F-AECF-B6DFC11DCFFA}" dt="2024-04-30T15:18:29.204" v="1745" actId="478"/>
          <ac:grpSpMkLst>
            <pc:docMk/>
            <pc:sldMk cId="2601126641" sldId="493"/>
            <ac:grpSpMk id="10" creationId="{5566C77E-FD3A-DC48-1612-31A41CA03D57}"/>
          </ac:grpSpMkLst>
        </pc:grpChg>
        <pc:grpChg chg="mod">
          <ac:chgData name="Eva Robbrecht" userId="92df7e69-258a-47f7-bb78-8d7a50f12c63" providerId="ADAL" clId="{9245075F-D981-424F-AECF-B6DFC11DCFFA}" dt="2024-04-30T13:52:34.011" v="587" actId="207"/>
          <ac:grpSpMkLst>
            <pc:docMk/>
            <pc:sldMk cId="2601126641" sldId="493"/>
            <ac:grpSpMk id="24" creationId="{DA77AC56-156C-F725-4ECF-453DB46CCD76}"/>
          </ac:grpSpMkLst>
        </pc:grpChg>
        <pc:grpChg chg="del">
          <ac:chgData name="Eva Robbrecht" userId="92df7e69-258a-47f7-bb78-8d7a50f12c63" providerId="ADAL" clId="{9245075F-D981-424F-AECF-B6DFC11DCFFA}" dt="2024-04-30T15:18:29.204" v="1745" actId="478"/>
          <ac:grpSpMkLst>
            <pc:docMk/>
            <pc:sldMk cId="2601126641" sldId="493"/>
            <ac:grpSpMk id="38" creationId="{D5ADE1CD-9355-19B7-AE51-12EF2745C74F}"/>
          </ac:grpSpMkLst>
        </pc:grpChg>
        <pc:cxnChg chg="del mod">
          <ac:chgData name="Eva Robbrecht" userId="92df7e69-258a-47f7-bb78-8d7a50f12c63" providerId="ADAL" clId="{9245075F-D981-424F-AECF-B6DFC11DCFFA}" dt="2024-04-30T15:18:33.781" v="1748" actId="478"/>
          <ac:cxnSpMkLst>
            <pc:docMk/>
            <pc:sldMk cId="2601126641" sldId="493"/>
            <ac:cxnSpMk id="18" creationId="{0285726A-EA72-BCD1-1E6B-6A267AF1B21C}"/>
          </ac:cxnSpMkLst>
        </pc:cxnChg>
        <pc:cxnChg chg="del mod">
          <ac:chgData name="Eva Robbrecht" userId="92df7e69-258a-47f7-bb78-8d7a50f12c63" providerId="ADAL" clId="{9245075F-D981-424F-AECF-B6DFC11DCFFA}" dt="2024-04-30T15:18:32.799" v="1747" actId="478"/>
          <ac:cxnSpMkLst>
            <pc:docMk/>
            <pc:sldMk cId="2601126641" sldId="493"/>
            <ac:cxnSpMk id="43" creationId="{A2537FE1-2898-9493-6E12-7002D70E6BC6}"/>
          </ac:cxnSpMkLst>
        </pc:cxnChg>
      </pc:sldChg>
      <pc:sldChg chg="modSp add del">
        <pc:chgData name="Eva Robbrecht" userId="92df7e69-258a-47f7-bb78-8d7a50f12c63" providerId="ADAL" clId="{9245075F-D981-424F-AECF-B6DFC11DCFFA}" dt="2024-04-30T15:19:40.777" v="1806" actId="47"/>
        <pc:sldMkLst>
          <pc:docMk/>
          <pc:sldMk cId="3243667399" sldId="494"/>
        </pc:sldMkLst>
        <pc:graphicFrameChg chg="mod">
          <ac:chgData name="Eva Robbrecht" userId="92df7e69-258a-47f7-bb78-8d7a50f12c63" providerId="ADAL" clId="{9245075F-D981-424F-AECF-B6DFC11DCFFA}" dt="2024-04-30T14:40:38.262" v="833" actId="207"/>
          <ac:graphicFrameMkLst>
            <pc:docMk/>
            <pc:sldMk cId="3243667399" sldId="494"/>
            <ac:graphicFrameMk id="8" creationId="{7BB5592E-9590-0751-50AE-447C05BC753F}"/>
          </ac:graphicFrameMkLst>
        </pc:graphicFrameChg>
      </pc:sldChg>
      <pc:sldChg chg="modSp add del">
        <pc:chgData name="Eva Robbrecht" userId="92df7e69-258a-47f7-bb78-8d7a50f12c63" providerId="ADAL" clId="{9245075F-D981-424F-AECF-B6DFC11DCFFA}" dt="2024-04-30T15:19:35.388" v="1805" actId="47"/>
        <pc:sldMkLst>
          <pc:docMk/>
          <pc:sldMk cId="4287500908" sldId="495"/>
        </pc:sldMkLst>
        <pc:graphicFrameChg chg="mod">
          <ac:chgData name="Eva Robbrecht" userId="92df7e69-258a-47f7-bb78-8d7a50f12c63" providerId="ADAL" clId="{9245075F-D981-424F-AECF-B6DFC11DCFFA}" dt="2024-04-30T14:40:54.469" v="836" actId="207"/>
          <ac:graphicFrameMkLst>
            <pc:docMk/>
            <pc:sldMk cId="4287500908" sldId="495"/>
            <ac:graphicFrameMk id="8" creationId="{7BB5592E-9590-0751-50AE-447C05BC753F}"/>
          </ac:graphicFrameMkLst>
        </pc:graphicFrameChg>
      </pc:sldChg>
      <pc:sldChg chg="addSp delSp modSp add mod modClrScheme chgLayout">
        <pc:chgData name="Eva Robbrecht" userId="92df7e69-258a-47f7-bb78-8d7a50f12c63" providerId="ADAL" clId="{9245075F-D981-424F-AECF-B6DFC11DCFFA}" dt="2024-04-30T15:44:23.069" v="2317" actId="20577"/>
        <pc:sldMkLst>
          <pc:docMk/>
          <pc:sldMk cId="3972717827" sldId="496"/>
        </pc:sldMkLst>
        <pc:spChg chg="add del mod ord">
          <ac:chgData name="Eva Robbrecht" userId="92df7e69-258a-47f7-bb78-8d7a50f12c63" providerId="ADAL" clId="{9245075F-D981-424F-AECF-B6DFC11DCFFA}" dt="2024-04-30T14:42:54.240" v="865" actId="478"/>
          <ac:spMkLst>
            <pc:docMk/>
            <pc:sldMk cId="3972717827" sldId="496"/>
            <ac:spMk id="2" creationId="{5CAC7AFF-9DD3-978E-DEF7-601FAD75FCE5}"/>
          </ac:spMkLst>
        </pc:spChg>
        <pc:spChg chg="mod">
          <ac:chgData name="Eva Robbrecht" userId="92df7e69-258a-47f7-bb78-8d7a50f12c63" providerId="ADAL" clId="{9245075F-D981-424F-AECF-B6DFC11DCFFA}" dt="2024-04-30T15:44:23.069" v="2317" actId="20577"/>
          <ac:spMkLst>
            <pc:docMk/>
            <pc:sldMk cId="3972717827" sldId="496"/>
            <ac:spMk id="4" creationId="{6E9425A8-1307-E144-A0BD-EF0BC2E9BC4D}"/>
          </ac:spMkLst>
        </pc:spChg>
        <pc:spChg chg="mod">
          <ac:chgData name="Eva Robbrecht" userId="92df7e69-258a-47f7-bb78-8d7a50f12c63" providerId="ADAL" clId="{9245075F-D981-424F-AECF-B6DFC11DCFFA}" dt="2024-04-30T14:46:04.988" v="1042" actId="14100"/>
          <ac:spMkLst>
            <pc:docMk/>
            <pc:sldMk cId="3972717827" sldId="496"/>
            <ac:spMk id="5" creationId="{3EFEA80F-FB83-0164-D444-FC76D5DBF9DD}"/>
          </ac:spMkLst>
        </pc:spChg>
        <pc:spChg chg="del">
          <ac:chgData name="Eva Robbrecht" userId="92df7e69-258a-47f7-bb78-8d7a50f12c63" providerId="ADAL" clId="{9245075F-D981-424F-AECF-B6DFC11DCFFA}" dt="2024-04-30T14:41:59.016" v="839" actId="478"/>
          <ac:spMkLst>
            <pc:docMk/>
            <pc:sldMk cId="3972717827" sldId="496"/>
            <ac:spMk id="6" creationId="{33F305AA-487F-5DBA-CCAF-0417BC9550E8}"/>
          </ac:spMkLst>
        </pc:spChg>
        <pc:spChg chg="add mod ord">
          <ac:chgData name="Eva Robbrecht" userId="92df7e69-258a-47f7-bb78-8d7a50f12c63" providerId="ADAL" clId="{9245075F-D981-424F-AECF-B6DFC11DCFFA}" dt="2024-04-30T14:49:47.743" v="1276" actId="20577"/>
          <ac:spMkLst>
            <pc:docMk/>
            <pc:sldMk cId="3972717827" sldId="496"/>
            <ac:spMk id="7" creationId="{13B5C50B-6FEF-C881-8929-A9F0223C1081}"/>
          </ac:spMkLst>
        </pc:spChg>
        <pc:spChg chg="add mod">
          <ac:chgData name="Eva Robbrecht" userId="92df7e69-258a-47f7-bb78-8d7a50f12c63" providerId="ADAL" clId="{9245075F-D981-424F-AECF-B6DFC11DCFFA}" dt="2024-04-30T14:49:26.499" v="1272" actId="1076"/>
          <ac:spMkLst>
            <pc:docMk/>
            <pc:sldMk cId="3972717827" sldId="496"/>
            <ac:spMk id="10" creationId="{DDCD0326-95DC-68D7-C8AC-DFDA2AAC1D5E}"/>
          </ac:spMkLst>
        </pc:spChg>
        <pc:picChg chg="mod">
          <ac:chgData name="Eva Robbrecht" userId="92df7e69-258a-47f7-bb78-8d7a50f12c63" providerId="ADAL" clId="{9245075F-D981-424F-AECF-B6DFC11DCFFA}" dt="2024-04-30T14:46:00.067" v="1041" actId="1076"/>
          <ac:picMkLst>
            <pc:docMk/>
            <pc:sldMk cId="3972717827" sldId="496"/>
            <ac:picMk id="3" creationId="{78C3C0E1-78F2-0403-EA96-5162194D3104}"/>
          </ac:picMkLst>
        </pc:picChg>
        <pc:picChg chg="add del mod modCrop">
          <ac:chgData name="Eva Robbrecht" userId="92df7e69-258a-47f7-bb78-8d7a50f12c63" providerId="ADAL" clId="{9245075F-D981-424F-AECF-B6DFC11DCFFA}" dt="2024-04-30T14:48:45.805" v="1267" actId="478"/>
          <ac:picMkLst>
            <pc:docMk/>
            <pc:sldMk cId="3972717827" sldId="496"/>
            <ac:picMk id="9" creationId="{660831EA-F948-71D8-B6A0-D9BF64A28F41}"/>
          </ac:picMkLst>
        </pc:picChg>
        <pc:cxnChg chg="del">
          <ac:chgData name="Eva Robbrecht" userId="92df7e69-258a-47f7-bb78-8d7a50f12c63" providerId="ADAL" clId="{9245075F-D981-424F-AECF-B6DFC11DCFFA}" dt="2024-04-30T14:42:00.345" v="840" actId="478"/>
          <ac:cxnSpMkLst>
            <pc:docMk/>
            <pc:sldMk cId="3972717827" sldId="496"/>
            <ac:cxnSpMk id="8" creationId="{E755AE3F-7E11-9C99-3CFA-FFA0E15A752A}"/>
          </ac:cxnSpMkLst>
        </pc:cxnChg>
      </pc:sldChg>
      <pc:sldChg chg="modSp add del">
        <pc:chgData name="Eva Robbrecht" userId="92df7e69-258a-47f7-bb78-8d7a50f12c63" providerId="ADAL" clId="{9245075F-D981-424F-AECF-B6DFC11DCFFA}" dt="2024-04-30T15:19:57.653" v="1810" actId="47"/>
        <pc:sldMkLst>
          <pc:docMk/>
          <pc:sldMk cId="1886343335" sldId="497"/>
        </pc:sldMkLst>
        <pc:graphicFrameChg chg="mod">
          <ac:chgData name="Eva Robbrecht" userId="92df7e69-258a-47f7-bb78-8d7a50f12c63" providerId="ADAL" clId="{9245075F-D981-424F-AECF-B6DFC11DCFFA}" dt="2024-04-30T14:51:19.662" v="1279" actId="207"/>
          <ac:graphicFrameMkLst>
            <pc:docMk/>
            <pc:sldMk cId="1886343335" sldId="497"/>
            <ac:graphicFrameMk id="8" creationId="{7BB5592E-9590-0751-50AE-447C05BC753F}"/>
          </ac:graphicFrameMkLst>
        </pc:graphicFrameChg>
      </pc:sldChg>
      <pc:sldChg chg="modSp add mod ord">
        <pc:chgData name="Eva Robbrecht" userId="92df7e69-258a-47f7-bb78-8d7a50f12c63" providerId="ADAL" clId="{9245075F-D981-424F-AECF-B6DFC11DCFFA}" dt="2024-04-30T15:16:42.043" v="1726"/>
        <pc:sldMkLst>
          <pc:docMk/>
          <pc:sldMk cId="2086362227" sldId="498"/>
        </pc:sldMkLst>
        <pc:spChg chg="mod">
          <ac:chgData name="Eva Robbrecht" userId="92df7e69-258a-47f7-bb78-8d7a50f12c63" providerId="ADAL" clId="{9245075F-D981-424F-AECF-B6DFC11DCFFA}" dt="2024-04-30T14:53:09.684" v="1300" actId="20577"/>
          <ac:spMkLst>
            <pc:docMk/>
            <pc:sldMk cId="2086362227" sldId="498"/>
            <ac:spMk id="852" creationId="{00000000-0000-0000-0000-000000000000}"/>
          </ac:spMkLst>
        </pc:spChg>
        <pc:spChg chg="mod">
          <ac:chgData name="Eva Robbrecht" userId="92df7e69-258a-47f7-bb78-8d7a50f12c63" providerId="ADAL" clId="{9245075F-D981-424F-AECF-B6DFC11DCFFA}" dt="2024-04-30T14:53:33.277" v="1371" actId="6549"/>
          <ac:spMkLst>
            <pc:docMk/>
            <pc:sldMk cId="2086362227" sldId="498"/>
            <ac:spMk id="853" creationId="{00000000-0000-0000-0000-000000000000}"/>
          </ac:spMkLst>
        </pc:spChg>
      </pc:sldChg>
      <pc:sldChg chg="addSp delSp modSp new add del mod">
        <pc:chgData name="Eva Robbrecht" userId="92df7e69-258a-47f7-bb78-8d7a50f12c63" providerId="ADAL" clId="{9245075F-D981-424F-AECF-B6DFC11DCFFA}" dt="2024-04-30T15:07:07.618" v="1599" actId="20577"/>
        <pc:sldMkLst>
          <pc:docMk/>
          <pc:sldMk cId="3371006387" sldId="499"/>
        </pc:sldMkLst>
        <pc:spChg chg="mod ord">
          <ac:chgData name="Eva Robbrecht" userId="92df7e69-258a-47f7-bb78-8d7a50f12c63" providerId="ADAL" clId="{9245075F-D981-424F-AECF-B6DFC11DCFFA}" dt="2024-04-30T15:07:07.618" v="1599" actId="20577"/>
          <ac:spMkLst>
            <pc:docMk/>
            <pc:sldMk cId="3371006387" sldId="499"/>
            <ac:spMk id="2" creationId="{37A55136-44CD-7603-260B-1E5C285FED3D}"/>
          </ac:spMkLst>
        </pc:spChg>
        <pc:spChg chg="add del mod">
          <ac:chgData name="Eva Robbrecht" userId="92df7e69-258a-47f7-bb78-8d7a50f12c63" providerId="ADAL" clId="{9245075F-D981-424F-AECF-B6DFC11DCFFA}" dt="2024-04-30T15:06:24.443" v="1567" actId="478"/>
          <ac:spMkLst>
            <pc:docMk/>
            <pc:sldMk cId="3371006387" sldId="499"/>
            <ac:spMk id="7" creationId="{0CC9A7B4-BACA-BB00-A41D-956400E8F3C5}"/>
          </ac:spMkLst>
        </pc:spChg>
        <pc:spChg chg="add del mod">
          <ac:chgData name="Eva Robbrecht" userId="92df7e69-258a-47f7-bb78-8d7a50f12c63" providerId="ADAL" clId="{9245075F-D981-424F-AECF-B6DFC11DCFFA}" dt="2024-04-30T15:06:27.284" v="1568" actId="478"/>
          <ac:spMkLst>
            <pc:docMk/>
            <pc:sldMk cId="3371006387" sldId="499"/>
            <ac:spMk id="8" creationId="{A75CDFA8-7DCD-5630-6DAC-0BBC66848FF4}"/>
          </ac:spMkLst>
        </pc:spChg>
        <pc:spChg chg="add del mod">
          <ac:chgData name="Eva Robbrecht" userId="92df7e69-258a-47f7-bb78-8d7a50f12c63" providerId="ADAL" clId="{9245075F-D981-424F-AECF-B6DFC11DCFFA}" dt="2024-04-30T15:06:21.361" v="1565" actId="478"/>
          <ac:spMkLst>
            <pc:docMk/>
            <pc:sldMk cId="3371006387" sldId="499"/>
            <ac:spMk id="9" creationId="{6D50F8FB-D2D3-3356-4649-D75232EBEC83}"/>
          </ac:spMkLst>
        </pc:spChg>
        <pc:spChg chg="add del mod">
          <ac:chgData name="Eva Robbrecht" userId="92df7e69-258a-47f7-bb78-8d7a50f12c63" providerId="ADAL" clId="{9245075F-D981-424F-AECF-B6DFC11DCFFA}" dt="2024-04-30T15:06:23.226" v="1566" actId="478"/>
          <ac:spMkLst>
            <pc:docMk/>
            <pc:sldMk cId="3371006387" sldId="499"/>
            <ac:spMk id="10" creationId="{842B249B-FF1C-9F2E-CEC7-4443F84488D4}"/>
          </ac:spMkLst>
        </pc:spChg>
        <pc:spChg chg="add del mod">
          <ac:chgData name="Eva Robbrecht" userId="92df7e69-258a-47f7-bb78-8d7a50f12c63" providerId="ADAL" clId="{9245075F-D981-424F-AECF-B6DFC11DCFFA}" dt="2024-04-30T15:06:32.545" v="1573" actId="478"/>
          <ac:spMkLst>
            <pc:docMk/>
            <pc:sldMk cId="3371006387" sldId="499"/>
            <ac:spMk id="11" creationId="{69557291-C7D4-BCE0-9A99-6690410C42E8}"/>
          </ac:spMkLst>
        </pc:spChg>
        <pc:spChg chg="add del mod">
          <ac:chgData name="Eva Robbrecht" userId="92df7e69-258a-47f7-bb78-8d7a50f12c63" providerId="ADAL" clId="{9245075F-D981-424F-AECF-B6DFC11DCFFA}" dt="2024-04-30T15:06:34.860" v="1574" actId="478"/>
          <ac:spMkLst>
            <pc:docMk/>
            <pc:sldMk cId="3371006387" sldId="499"/>
            <ac:spMk id="12" creationId="{6E685D46-4007-3496-8296-667C5920332A}"/>
          </ac:spMkLst>
        </pc:spChg>
        <pc:spChg chg="add del mod">
          <ac:chgData name="Eva Robbrecht" userId="92df7e69-258a-47f7-bb78-8d7a50f12c63" providerId="ADAL" clId="{9245075F-D981-424F-AECF-B6DFC11DCFFA}" dt="2024-04-30T15:06:28.162" v="1569" actId="478"/>
          <ac:spMkLst>
            <pc:docMk/>
            <pc:sldMk cId="3371006387" sldId="499"/>
            <ac:spMk id="13" creationId="{A3765540-FE7F-7ACB-D39B-227176680DA7}"/>
          </ac:spMkLst>
        </pc:spChg>
        <pc:spChg chg="add del mod">
          <ac:chgData name="Eva Robbrecht" userId="92df7e69-258a-47f7-bb78-8d7a50f12c63" providerId="ADAL" clId="{9245075F-D981-424F-AECF-B6DFC11DCFFA}" dt="2024-04-30T15:06:29.131" v="1570" actId="478"/>
          <ac:spMkLst>
            <pc:docMk/>
            <pc:sldMk cId="3371006387" sldId="499"/>
            <ac:spMk id="14" creationId="{0C842E9E-1714-D02F-549F-B261B7F34F61}"/>
          </ac:spMkLst>
        </pc:spChg>
        <pc:spChg chg="add del mod">
          <ac:chgData name="Eva Robbrecht" userId="92df7e69-258a-47f7-bb78-8d7a50f12c63" providerId="ADAL" clId="{9245075F-D981-424F-AECF-B6DFC11DCFFA}" dt="2024-04-30T15:06:30.113" v="1571" actId="478"/>
          <ac:spMkLst>
            <pc:docMk/>
            <pc:sldMk cId="3371006387" sldId="499"/>
            <ac:spMk id="15" creationId="{069D509C-010E-E878-0930-BA61A69F751A}"/>
          </ac:spMkLst>
        </pc:spChg>
        <pc:spChg chg="add del mod">
          <ac:chgData name="Eva Robbrecht" userId="92df7e69-258a-47f7-bb78-8d7a50f12c63" providerId="ADAL" clId="{9245075F-D981-424F-AECF-B6DFC11DCFFA}" dt="2024-04-30T15:06:31.548" v="1572" actId="478"/>
          <ac:spMkLst>
            <pc:docMk/>
            <pc:sldMk cId="3371006387" sldId="499"/>
            <ac:spMk id="16" creationId="{4A48C9B8-F38E-CD53-2CC5-124DFE7FC7EA}"/>
          </ac:spMkLst>
        </pc:spChg>
        <pc:picChg chg="add mod">
          <ac:chgData name="Eva Robbrecht" userId="92df7e69-258a-47f7-bb78-8d7a50f12c63" providerId="ADAL" clId="{9245075F-D981-424F-AECF-B6DFC11DCFFA}" dt="2024-04-30T15:06:39.648" v="1575" actId="1076"/>
          <ac:picMkLst>
            <pc:docMk/>
            <pc:sldMk cId="3371006387" sldId="499"/>
            <ac:picMk id="6" creationId="{98A393FD-018B-BE0A-9918-634437F13F8D}"/>
          </ac:picMkLst>
        </pc:picChg>
      </pc:sldChg>
      <pc:sldChg chg="addSp delSp modSp add mod ord">
        <pc:chgData name="Eva Robbrecht" userId="92df7e69-258a-47f7-bb78-8d7a50f12c63" providerId="ADAL" clId="{9245075F-D981-424F-AECF-B6DFC11DCFFA}" dt="2024-04-30T15:12:58.921" v="1690" actId="14100"/>
        <pc:sldMkLst>
          <pc:docMk/>
          <pc:sldMk cId="644276418" sldId="500"/>
        </pc:sldMkLst>
        <pc:spChg chg="del">
          <ac:chgData name="Eva Robbrecht" userId="92df7e69-258a-47f7-bb78-8d7a50f12c63" providerId="ADAL" clId="{9245075F-D981-424F-AECF-B6DFC11DCFFA}" dt="2024-04-30T15:11:04.664" v="1621" actId="478"/>
          <ac:spMkLst>
            <pc:docMk/>
            <pc:sldMk cId="644276418" sldId="500"/>
            <ac:spMk id="2" creationId="{37A55136-44CD-7603-260B-1E5C285FED3D}"/>
          </ac:spMkLst>
        </pc:spChg>
        <pc:spChg chg="add mod">
          <ac:chgData name="Eva Robbrecht" userId="92df7e69-258a-47f7-bb78-8d7a50f12c63" providerId="ADAL" clId="{9245075F-D981-424F-AECF-B6DFC11DCFFA}" dt="2024-04-30T15:05:57.233" v="1561" actId="14100"/>
          <ac:spMkLst>
            <pc:docMk/>
            <pc:sldMk cId="644276418" sldId="500"/>
            <ac:spMk id="4" creationId="{9FD0DD60-A06E-59FF-6624-B3CEE87C5505}"/>
          </ac:spMkLst>
        </pc:spChg>
        <pc:spChg chg="del mod">
          <ac:chgData name="Eva Robbrecht" userId="92df7e69-258a-47f7-bb78-8d7a50f12c63" providerId="ADAL" clId="{9245075F-D981-424F-AECF-B6DFC11DCFFA}" dt="2024-04-30T15:09:32.115" v="1607" actId="478"/>
          <ac:spMkLst>
            <pc:docMk/>
            <pc:sldMk cId="644276418" sldId="500"/>
            <ac:spMk id="7" creationId="{0CC9A7B4-BACA-BB00-A41D-956400E8F3C5}"/>
          </ac:spMkLst>
        </pc:spChg>
        <pc:spChg chg="mod">
          <ac:chgData name="Eva Robbrecht" userId="92df7e69-258a-47f7-bb78-8d7a50f12c63" providerId="ADAL" clId="{9245075F-D981-424F-AECF-B6DFC11DCFFA}" dt="2024-04-30T15:12:13.721" v="1662" actId="20577"/>
          <ac:spMkLst>
            <pc:docMk/>
            <pc:sldMk cId="644276418" sldId="500"/>
            <ac:spMk id="8" creationId="{A75CDFA8-7DCD-5630-6DAC-0BBC66848FF4}"/>
          </ac:spMkLst>
        </pc:spChg>
        <pc:spChg chg="mod">
          <ac:chgData name="Eva Robbrecht" userId="92df7e69-258a-47f7-bb78-8d7a50f12c63" providerId="ADAL" clId="{9245075F-D981-424F-AECF-B6DFC11DCFFA}" dt="2024-04-30T15:12:58.921" v="1690" actId="14100"/>
          <ac:spMkLst>
            <pc:docMk/>
            <pc:sldMk cId="644276418" sldId="500"/>
            <ac:spMk id="9" creationId="{6D50F8FB-D2D3-3356-4649-D75232EBEC83}"/>
          </ac:spMkLst>
        </pc:spChg>
        <pc:spChg chg="mod">
          <ac:chgData name="Eva Robbrecht" userId="92df7e69-258a-47f7-bb78-8d7a50f12c63" providerId="ADAL" clId="{9245075F-D981-424F-AECF-B6DFC11DCFFA}" dt="2024-04-30T15:12:27.928" v="1679" actId="1076"/>
          <ac:spMkLst>
            <pc:docMk/>
            <pc:sldMk cId="644276418" sldId="500"/>
            <ac:spMk id="10" creationId="{842B249B-FF1C-9F2E-CEC7-4443F84488D4}"/>
          </ac:spMkLst>
        </pc:spChg>
        <pc:spChg chg="del mod">
          <ac:chgData name="Eva Robbrecht" userId="92df7e69-258a-47f7-bb78-8d7a50f12c63" providerId="ADAL" clId="{9245075F-D981-424F-AECF-B6DFC11DCFFA}" dt="2024-04-30T15:05:02.204" v="1548" actId="478"/>
          <ac:spMkLst>
            <pc:docMk/>
            <pc:sldMk cId="644276418" sldId="500"/>
            <ac:spMk id="11" creationId="{69557291-C7D4-BCE0-9A99-6690410C42E8}"/>
          </ac:spMkLst>
        </pc:spChg>
        <pc:spChg chg="mod">
          <ac:chgData name="Eva Robbrecht" userId="92df7e69-258a-47f7-bb78-8d7a50f12c63" providerId="ADAL" clId="{9245075F-D981-424F-AECF-B6DFC11DCFFA}" dt="2024-04-30T15:12:08.856" v="1661" actId="14100"/>
          <ac:spMkLst>
            <pc:docMk/>
            <pc:sldMk cId="644276418" sldId="500"/>
            <ac:spMk id="12" creationId="{6E685D46-4007-3496-8296-667C5920332A}"/>
          </ac:spMkLst>
        </pc:spChg>
        <pc:spChg chg="del mod">
          <ac:chgData name="Eva Robbrecht" userId="92df7e69-258a-47f7-bb78-8d7a50f12c63" providerId="ADAL" clId="{9245075F-D981-424F-AECF-B6DFC11DCFFA}" dt="2024-04-30T15:09:37.093" v="1610" actId="478"/>
          <ac:spMkLst>
            <pc:docMk/>
            <pc:sldMk cId="644276418" sldId="500"/>
            <ac:spMk id="13" creationId="{A3765540-FE7F-7ACB-D39B-227176680DA7}"/>
          </ac:spMkLst>
        </pc:spChg>
        <pc:spChg chg="del">
          <ac:chgData name="Eva Robbrecht" userId="92df7e69-258a-47f7-bb78-8d7a50f12c63" providerId="ADAL" clId="{9245075F-D981-424F-AECF-B6DFC11DCFFA}" dt="2024-04-30T15:05:10.859" v="1551" actId="478"/>
          <ac:spMkLst>
            <pc:docMk/>
            <pc:sldMk cId="644276418" sldId="500"/>
            <ac:spMk id="14" creationId="{0C842E9E-1714-D02F-549F-B261B7F34F61}"/>
          </ac:spMkLst>
        </pc:spChg>
        <pc:spChg chg="mod">
          <ac:chgData name="Eva Robbrecht" userId="92df7e69-258a-47f7-bb78-8d7a50f12c63" providerId="ADAL" clId="{9245075F-D981-424F-AECF-B6DFC11DCFFA}" dt="2024-04-30T15:12:42.399" v="1687" actId="20577"/>
          <ac:spMkLst>
            <pc:docMk/>
            <pc:sldMk cId="644276418" sldId="500"/>
            <ac:spMk id="16" creationId="{4A48C9B8-F38E-CD53-2CC5-124DFE7FC7EA}"/>
          </ac:spMkLst>
        </pc:spChg>
        <pc:spChg chg="add mod">
          <ac:chgData name="Eva Robbrecht" userId="92df7e69-258a-47f7-bb78-8d7a50f12c63" providerId="ADAL" clId="{9245075F-D981-424F-AECF-B6DFC11DCFFA}" dt="2024-04-30T15:10:40.537" v="1618" actId="1038"/>
          <ac:spMkLst>
            <pc:docMk/>
            <pc:sldMk cId="644276418" sldId="500"/>
            <ac:spMk id="20" creationId="{0050207F-B0DD-49F3-B53D-CE0E32BE233E}"/>
          </ac:spMkLst>
        </pc:spChg>
        <pc:spChg chg="add mod">
          <ac:chgData name="Eva Robbrecht" userId="92df7e69-258a-47f7-bb78-8d7a50f12c63" providerId="ADAL" clId="{9245075F-D981-424F-AECF-B6DFC11DCFFA}" dt="2024-04-30T15:11:03.039" v="1620"/>
          <ac:spMkLst>
            <pc:docMk/>
            <pc:sldMk cId="644276418" sldId="500"/>
            <ac:spMk id="21" creationId="{17FE15F5-CE29-73EF-8824-7D8C3BEFAEA7}"/>
          </ac:spMkLst>
        </pc:spChg>
        <pc:spChg chg="add mod">
          <ac:chgData name="Eva Robbrecht" userId="92df7e69-258a-47f7-bb78-8d7a50f12c63" providerId="ADAL" clId="{9245075F-D981-424F-AECF-B6DFC11DCFFA}" dt="2024-04-30T15:11:04.966" v="1622"/>
          <ac:spMkLst>
            <pc:docMk/>
            <pc:sldMk cId="644276418" sldId="500"/>
            <ac:spMk id="22" creationId="{E23E606B-68F9-098D-5BE0-2EAAC65B01ED}"/>
          </ac:spMkLst>
        </pc:spChg>
        <pc:picChg chg="add del mod">
          <ac:chgData name="Eva Robbrecht" userId="92df7e69-258a-47f7-bb78-8d7a50f12c63" providerId="ADAL" clId="{9245075F-D981-424F-AECF-B6DFC11DCFFA}" dt="2024-04-30T15:12:53.397" v="1689" actId="14100"/>
          <ac:picMkLst>
            <pc:docMk/>
            <pc:sldMk cId="644276418" sldId="500"/>
            <ac:picMk id="6" creationId="{98A393FD-018B-BE0A-9918-634437F13F8D}"/>
          </ac:picMkLst>
        </pc:picChg>
        <pc:cxnChg chg="add mod">
          <ac:chgData name="Eva Robbrecht" userId="92df7e69-258a-47f7-bb78-8d7a50f12c63" providerId="ADAL" clId="{9245075F-D981-424F-AECF-B6DFC11DCFFA}" dt="2024-04-30T15:09:14.208" v="1606" actId="14100"/>
          <ac:cxnSpMkLst>
            <pc:docMk/>
            <pc:sldMk cId="644276418" sldId="500"/>
            <ac:cxnSpMk id="5" creationId="{1EAEBA3E-88CD-030A-4447-4EA17868D2C0}"/>
          </ac:cxnSpMkLst>
        </pc:cxnChg>
        <pc:cxnChg chg="add mod">
          <ac:chgData name="Eva Robbrecht" userId="92df7e69-258a-47f7-bb78-8d7a50f12c63" providerId="ADAL" clId="{9245075F-D981-424F-AECF-B6DFC11DCFFA}" dt="2024-04-30T15:09:09.433" v="1605" actId="1076"/>
          <ac:cxnSpMkLst>
            <pc:docMk/>
            <pc:sldMk cId="644276418" sldId="500"/>
            <ac:cxnSpMk id="18" creationId="{4AE335FF-B12F-BB58-0416-88E4596A68F7}"/>
          </ac:cxnSpMkLst>
        </pc:cxnChg>
      </pc:sldChg>
      <pc:sldChg chg="delSp add mod">
        <pc:chgData name="Eva Robbrecht" userId="92df7e69-258a-47f7-bb78-8d7a50f12c63" providerId="ADAL" clId="{9245075F-D981-424F-AECF-B6DFC11DCFFA}" dt="2024-04-30T15:13:52.913" v="1699" actId="478"/>
        <pc:sldMkLst>
          <pc:docMk/>
          <pc:sldMk cId="2587919558" sldId="501"/>
        </pc:sldMkLst>
        <pc:spChg chg="del">
          <ac:chgData name="Eva Robbrecht" userId="92df7e69-258a-47f7-bb78-8d7a50f12c63" providerId="ADAL" clId="{9245075F-D981-424F-AECF-B6DFC11DCFFA}" dt="2024-04-30T15:13:49.255" v="1696" actId="478"/>
          <ac:spMkLst>
            <pc:docMk/>
            <pc:sldMk cId="2587919558" sldId="501"/>
            <ac:spMk id="4" creationId="{9FD0DD60-A06E-59FF-6624-B3CEE87C5505}"/>
          </ac:spMkLst>
        </pc:spChg>
        <pc:spChg chg="del">
          <ac:chgData name="Eva Robbrecht" userId="92df7e69-258a-47f7-bb78-8d7a50f12c63" providerId="ADAL" clId="{9245075F-D981-424F-AECF-B6DFC11DCFFA}" dt="2024-04-30T15:13:48.001" v="1695" actId="478"/>
          <ac:spMkLst>
            <pc:docMk/>
            <pc:sldMk cId="2587919558" sldId="501"/>
            <ac:spMk id="9" creationId="{6D50F8FB-D2D3-3356-4649-D75232EBEC83}"/>
          </ac:spMkLst>
        </pc:spChg>
        <pc:spChg chg="del">
          <ac:chgData name="Eva Robbrecht" userId="92df7e69-258a-47f7-bb78-8d7a50f12c63" providerId="ADAL" clId="{9245075F-D981-424F-AECF-B6DFC11DCFFA}" dt="2024-04-30T15:13:47.210" v="1694" actId="478"/>
          <ac:spMkLst>
            <pc:docMk/>
            <pc:sldMk cId="2587919558" sldId="501"/>
            <ac:spMk id="10" creationId="{842B249B-FF1C-9F2E-CEC7-4443F84488D4}"/>
          </ac:spMkLst>
        </pc:spChg>
        <pc:spChg chg="del">
          <ac:chgData name="Eva Robbrecht" userId="92df7e69-258a-47f7-bb78-8d7a50f12c63" providerId="ADAL" clId="{9245075F-D981-424F-AECF-B6DFC11DCFFA}" dt="2024-04-30T15:13:50.746" v="1697" actId="478"/>
          <ac:spMkLst>
            <pc:docMk/>
            <pc:sldMk cId="2587919558" sldId="501"/>
            <ac:spMk id="12" creationId="{6E685D46-4007-3496-8296-667C5920332A}"/>
          </ac:spMkLst>
        </pc:spChg>
        <pc:spChg chg="del">
          <ac:chgData name="Eva Robbrecht" userId="92df7e69-258a-47f7-bb78-8d7a50f12c63" providerId="ADAL" clId="{9245075F-D981-424F-AECF-B6DFC11DCFFA}" dt="2024-04-30T15:13:52.913" v="1699" actId="478"/>
          <ac:spMkLst>
            <pc:docMk/>
            <pc:sldMk cId="2587919558" sldId="501"/>
            <ac:spMk id="15" creationId="{069D509C-010E-E878-0930-BA61A69F751A}"/>
          </ac:spMkLst>
        </pc:spChg>
        <pc:spChg chg="del">
          <ac:chgData name="Eva Robbrecht" userId="92df7e69-258a-47f7-bb78-8d7a50f12c63" providerId="ADAL" clId="{9245075F-D981-424F-AECF-B6DFC11DCFFA}" dt="2024-04-30T15:13:52.168" v="1698" actId="478"/>
          <ac:spMkLst>
            <pc:docMk/>
            <pc:sldMk cId="2587919558" sldId="501"/>
            <ac:spMk id="16" creationId="{4A48C9B8-F38E-CD53-2CC5-124DFE7FC7EA}"/>
          </ac:spMkLst>
        </pc:spChg>
      </pc:sldChg>
      <pc:sldChg chg="add">
        <pc:chgData name="Eva Robbrecht" userId="92df7e69-258a-47f7-bb78-8d7a50f12c63" providerId="ADAL" clId="{9245075F-D981-424F-AECF-B6DFC11DCFFA}" dt="2024-04-30T15:17:34.793" v="1730"/>
        <pc:sldMkLst>
          <pc:docMk/>
          <pc:sldMk cId="3208376946" sldId="502"/>
        </pc:sldMkLst>
      </pc:sldChg>
      <pc:sldChg chg="modSp add mod">
        <pc:chgData name="Eva Robbrecht" userId="92df7e69-258a-47f7-bb78-8d7a50f12c63" providerId="ADAL" clId="{9245075F-D981-424F-AECF-B6DFC11DCFFA}" dt="2024-04-30T15:44:02.373" v="2313" actId="20577"/>
        <pc:sldMkLst>
          <pc:docMk/>
          <pc:sldMk cId="3427975361" sldId="503"/>
        </pc:sldMkLst>
        <pc:spChg chg="mod">
          <ac:chgData name="Eva Robbrecht" userId="92df7e69-258a-47f7-bb78-8d7a50f12c63" providerId="ADAL" clId="{9245075F-D981-424F-AECF-B6DFC11DCFFA}" dt="2024-04-30T15:44:02.373" v="2313" actId="20577"/>
          <ac:spMkLst>
            <pc:docMk/>
            <pc:sldMk cId="3427975361" sldId="503"/>
            <ac:spMk id="786" creationId="{00000000-0000-0000-0000-000000000000}"/>
          </ac:spMkLst>
        </pc:spChg>
      </pc:sldChg>
      <pc:sldChg chg="addSp delSp modSp add mod">
        <pc:chgData name="Eva Robbrecht" userId="92df7e69-258a-47f7-bb78-8d7a50f12c63" providerId="ADAL" clId="{9245075F-D981-424F-AECF-B6DFC11DCFFA}" dt="2024-04-30T15:44:07.469" v="2315" actId="20577"/>
        <pc:sldMkLst>
          <pc:docMk/>
          <pc:sldMk cId="3862289133" sldId="504"/>
        </pc:sldMkLst>
        <pc:spChg chg="add mod">
          <ac:chgData name="Eva Robbrecht" userId="92df7e69-258a-47f7-bb78-8d7a50f12c63" providerId="ADAL" clId="{9245075F-D981-424F-AECF-B6DFC11DCFFA}" dt="2024-04-30T15:29:24.656" v="1917" actId="20577"/>
          <ac:spMkLst>
            <pc:docMk/>
            <pc:sldMk cId="3862289133" sldId="504"/>
            <ac:spMk id="2" creationId="{171E04F5-11EA-0698-0552-6E801F557DBB}"/>
          </ac:spMkLst>
        </pc:spChg>
        <pc:spChg chg="del">
          <ac:chgData name="Eva Robbrecht" userId="92df7e69-258a-47f7-bb78-8d7a50f12c63" providerId="ADAL" clId="{9245075F-D981-424F-AECF-B6DFC11DCFFA}" dt="2024-04-30T15:22:26.488" v="1882" actId="478"/>
          <ac:spMkLst>
            <pc:docMk/>
            <pc:sldMk cId="3862289133" sldId="504"/>
            <ac:spMk id="34" creationId="{F18855EC-919A-7ABC-7C73-EE1A938032E2}"/>
          </ac:spMkLst>
        </pc:spChg>
        <pc:spChg chg="mod">
          <ac:chgData name="Eva Robbrecht" userId="92df7e69-258a-47f7-bb78-8d7a50f12c63" providerId="ADAL" clId="{9245075F-D981-424F-AECF-B6DFC11DCFFA}" dt="2024-04-30T15:29:06.558" v="1905" actId="1076"/>
          <ac:spMkLst>
            <pc:docMk/>
            <pc:sldMk cId="3862289133" sldId="504"/>
            <ac:spMk id="36" creationId="{A509AAFA-BE4B-97CC-0BAC-969D6198C598}"/>
          </ac:spMkLst>
        </pc:spChg>
        <pc:spChg chg="mod">
          <ac:chgData name="Eva Robbrecht" userId="92df7e69-258a-47f7-bb78-8d7a50f12c63" providerId="ADAL" clId="{9245075F-D981-424F-AECF-B6DFC11DCFFA}" dt="2024-04-30T15:44:07.469" v="2315" actId="20577"/>
          <ac:spMkLst>
            <pc:docMk/>
            <pc:sldMk cId="3862289133" sldId="504"/>
            <ac:spMk id="786" creationId="{00000000-0000-0000-0000-000000000000}"/>
          </ac:spMkLst>
        </pc:spChg>
      </pc:sldChg>
      <pc:sldChg chg="delSp modSp add mod">
        <pc:chgData name="Eva Robbrecht" userId="92df7e69-258a-47f7-bb78-8d7a50f12c63" providerId="ADAL" clId="{9245075F-D981-424F-AECF-B6DFC11DCFFA}" dt="2024-04-30T15:19:33.795" v="1804" actId="478"/>
        <pc:sldMkLst>
          <pc:docMk/>
          <pc:sldMk cId="1602467172" sldId="505"/>
        </pc:sldMkLst>
        <pc:graphicFrameChg chg="mod">
          <ac:chgData name="Eva Robbrecht" userId="92df7e69-258a-47f7-bb78-8d7a50f12c63" providerId="ADAL" clId="{9245075F-D981-424F-AECF-B6DFC11DCFFA}" dt="2024-04-30T15:19:08.966" v="1777" actId="20577"/>
          <ac:graphicFrameMkLst>
            <pc:docMk/>
            <pc:sldMk cId="1602467172" sldId="505"/>
            <ac:graphicFrameMk id="8" creationId="{7BB5592E-9590-0751-50AE-447C05BC753F}"/>
          </ac:graphicFrameMkLst>
        </pc:graphicFrameChg>
        <pc:picChg chg="del">
          <ac:chgData name="Eva Robbrecht" userId="92df7e69-258a-47f7-bb78-8d7a50f12c63" providerId="ADAL" clId="{9245075F-D981-424F-AECF-B6DFC11DCFFA}" dt="2024-04-30T15:19:33.795" v="1804" actId="478"/>
          <ac:picMkLst>
            <pc:docMk/>
            <pc:sldMk cId="1602467172" sldId="505"/>
            <ac:picMk id="4" creationId="{7591CA95-3C49-FBD5-D2AD-BD4B72D6CA02}"/>
          </ac:picMkLst>
        </pc:picChg>
      </pc:sldChg>
      <pc:sldChg chg="modSp add">
        <pc:chgData name="Eva Robbrecht" userId="92df7e69-258a-47f7-bb78-8d7a50f12c63" providerId="ADAL" clId="{9245075F-D981-424F-AECF-B6DFC11DCFFA}" dt="2024-04-30T15:19:50.578" v="1809" actId="207"/>
        <pc:sldMkLst>
          <pc:docMk/>
          <pc:sldMk cId="128293774" sldId="506"/>
        </pc:sldMkLst>
        <pc:graphicFrameChg chg="mod">
          <ac:chgData name="Eva Robbrecht" userId="92df7e69-258a-47f7-bb78-8d7a50f12c63" providerId="ADAL" clId="{9245075F-D981-424F-AECF-B6DFC11DCFFA}" dt="2024-04-30T15:19:50.578" v="1809" actId="207"/>
          <ac:graphicFrameMkLst>
            <pc:docMk/>
            <pc:sldMk cId="128293774" sldId="506"/>
            <ac:graphicFrameMk id="8" creationId="{7BB5592E-9590-0751-50AE-447C05BC753F}"/>
          </ac:graphicFrameMkLst>
        </pc:graphicFrameChg>
      </pc:sldChg>
      <pc:sldChg chg="modSp add">
        <pc:chgData name="Eva Robbrecht" userId="92df7e69-258a-47f7-bb78-8d7a50f12c63" providerId="ADAL" clId="{9245075F-D981-424F-AECF-B6DFC11DCFFA}" dt="2024-04-30T15:20:08.025" v="1813" actId="207"/>
        <pc:sldMkLst>
          <pc:docMk/>
          <pc:sldMk cId="1710220472" sldId="507"/>
        </pc:sldMkLst>
        <pc:graphicFrameChg chg="mod">
          <ac:chgData name="Eva Robbrecht" userId="92df7e69-258a-47f7-bb78-8d7a50f12c63" providerId="ADAL" clId="{9245075F-D981-424F-AECF-B6DFC11DCFFA}" dt="2024-04-30T15:20:08.025" v="1813" actId="207"/>
          <ac:graphicFrameMkLst>
            <pc:docMk/>
            <pc:sldMk cId="1710220472" sldId="507"/>
            <ac:graphicFrameMk id="8" creationId="{7BB5592E-9590-0751-50AE-447C05BC753F}"/>
          </ac:graphicFrameMkLst>
        </pc:graphicFrameChg>
      </pc:sldChg>
      <pc:sldChg chg="modSp add mod">
        <pc:chgData name="Eva Robbrecht" userId="92df7e69-258a-47f7-bb78-8d7a50f12c63" providerId="ADAL" clId="{9245075F-D981-424F-AECF-B6DFC11DCFFA}" dt="2024-04-30T15:28:57.640" v="1904" actId="20577"/>
        <pc:sldMkLst>
          <pc:docMk/>
          <pc:sldMk cId="1795965685" sldId="508"/>
        </pc:sldMkLst>
        <pc:spChg chg="mod">
          <ac:chgData name="Eva Robbrecht" userId="92df7e69-258a-47f7-bb78-8d7a50f12c63" providerId="ADAL" clId="{9245075F-D981-424F-AECF-B6DFC11DCFFA}" dt="2024-04-30T15:28:57.640" v="1904" actId="20577"/>
          <ac:spMkLst>
            <pc:docMk/>
            <pc:sldMk cId="1795965685" sldId="508"/>
            <ac:spMk id="853" creationId="{00000000-0000-0000-0000-000000000000}"/>
          </ac:spMkLst>
        </pc:spChg>
      </pc:sldChg>
      <pc:sldChg chg="add">
        <pc:chgData name="Eva Robbrecht" userId="92df7e69-258a-47f7-bb78-8d7a50f12c63" providerId="ADAL" clId="{9245075F-D981-424F-AECF-B6DFC11DCFFA}" dt="2024-04-30T15:36:24.093" v="2268"/>
        <pc:sldMkLst>
          <pc:docMk/>
          <pc:sldMk cId="2312821355" sldId="509"/>
        </pc:sldMkLst>
      </pc:sldChg>
      <pc:sldChg chg="addSp delSp new del mod modClrScheme chgLayout">
        <pc:chgData name="Eva Robbrecht" userId="92df7e69-258a-47f7-bb78-8d7a50f12c63" providerId="ADAL" clId="{9245075F-D981-424F-AECF-B6DFC11DCFFA}" dt="2024-04-30T15:35:52.234" v="2267" actId="680"/>
        <pc:sldMkLst>
          <pc:docMk/>
          <pc:sldMk cId="3747520032" sldId="509"/>
        </pc:sldMkLst>
        <pc:spChg chg="add del">
          <ac:chgData name="Eva Robbrecht" userId="92df7e69-258a-47f7-bb78-8d7a50f12c63" providerId="ADAL" clId="{9245075F-D981-424F-AECF-B6DFC11DCFFA}" dt="2024-04-30T15:35:51.480" v="2266" actId="700"/>
          <ac:spMkLst>
            <pc:docMk/>
            <pc:sldMk cId="3747520032" sldId="509"/>
            <ac:spMk id="2" creationId="{A1069286-3B3A-F429-030E-38DB3EB7D64B}"/>
          </ac:spMkLst>
        </pc:spChg>
        <pc:spChg chg="add del">
          <ac:chgData name="Eva Robbrecht" userId="92df7e69-258a-47f7-bb78-8d7a50f12c63" providerId="ADAL" clId="{9245075F-D981-424F-AECF-B6DFC11DCFFA}" dt="2024-04-30T15:35:51.480" v="2266" actId="700"/>
          <ac:spMkLst>
            <pc:docMk/>
            <pc:sldMk cId="3747520032" sldId="509"/>
            <ac:spMk id="3" creationId="{865E2C41-AB54-C6BA-025F-4112BDA94D0D}"/>
          </ac:spMkLst>
        </pc:spChg>
      </pc:sldChg>
      <pc:sldChg chg="addSp delSp modSp add mod">
        <pc:chgData name="Eva Robbrecht" userId="92df7e69-258a-47f7-bb78-8d7a50f12c63" providerId="ADAL" clId="{9245075F-D981-424F-AECF-B6DFC11DCFFA}" dt="2024-04-30T15:42:48.773" v="2308" actId="20577"/>
        <pc:sldMkLst>
          <pc:docMk/>
          <pc:sldMk cId="2896040933" sldId="510"/>
        </pc:sldMkLst>
        <pc:spChg chg="mod">
          <ac:chgData name="Eva Robbrecht" userId="92df7e69-258a-47f7-bb78-8d7a50f12c63" providerId="ADAL" clId="{9245075F-D981-424F-AECF-B6DFC11DCFFA}" dt="2024-04-30T15:40:59.133" v="2287"/>
          <ac:spMkLst>
            <pc:docMk/>
            <pc:sldMk cId="2896040933" sldId="510"/>
            <ac:spMk id="6" creationId="{A2B97453-85E4-DD4F-03A5-5207BC975EE0}"/>
          </ac:spMkLst>
        </pc:spChg>
        <pc:spChg chg="mod">
          <ac:chgData name="Eva Robbrecht" userId="92df7e69-258a-47f7-bb78-8d7a50f12c63" providerId="ADAL" clId="{9245075F-D981-424F-AECF-B6DFC11DCFFA}" dt="2024-04-30T15:40:59.133" v="2287"/>
          <ac:spMkLst>
            <pc:docMk/>
            <pc:sldMk cId="2896040933" sldId="510"/>
            <ac:spMk id="16" creationId="{61D6E496-7373-2221-E051-6B4E54415B8B}"/>
          </ac:spMkLst>
        </pc:spChg>
        <pc:spChg chg="mod">
          <ac:chgData name="Eva Robbrecht" userId="92df7e69-258a-47f7-bb78-8d7a50f12c63" providerId="ADAL" clId="{9245075F-D981-424F-AECF-B6DFC11DCFFA}" dt="2024-04-30T15:42:48.773" v="2308" actId="20577"/>
          <ac:spMkLst>
            <pc:docMk/>
            <pc:sldMk cId="2896040933" sldId="510"/>
            <ac:spMk id="786" creationId="{00000000-0000-0000-0000-000000000000}"/>
          </ac:spMkLst>
        </pc:spChg>
        <pc:grpChg chg="add mod">
          <ac:chgData name="Eva Robbrecht" userId="92df7e69-258a-47f7-bb78-8d7a50f12c63" providerId="ADAL" clId="{9245075F-D981-424F-AECF-B6DFC11DCFFA}" dt="2024-04-30T15:41:00.629" v="2288" actId="1076"/>
          <ac:grpSpMkLst>
            <pc:docMk/>
            <pc:sldMk cId="2896040933" sldId="510"/>
            <ac:grpSpMk id="2" creationId="{8305B8A7-D4AB-6B94-FE74-A3D261BE304B}"/>
          </ac:grpSpMkLst>
        </pc:grpChg>
        <pc:grpChg chg="del">
          <ac:chgData name="Eva Robbrecht" userId="92df7e69-258a-47f7-bb78-8d7a50f12c63" providerId="ADAL" clId="{9245075F-D981-424F-AECF-B6DFC11DCFFA}" dt="2024-04-30T15:40:58.925" v="2286" actId="478"/>
          <ac:grpSpMkLst>
            <pc:docMk/>
            <pc:sldMk cId="2896040933" sldId="510"/>
            <ac:grpSpMk id="3" creationId="{0851EC92-899B-358C-A2E5-2426DFC9D456}"/>
          </ac:grpSpMkLst>
        </pc:grpChg>
        <pc:grpChg chg="del">
          <ac:chgData name="Eva Robbrecht" userId="92df7e69-258a-47f7-bb78-8d7a50f12c63" providerId="ADAL" clId="{9245075F-D981-424F-AECF-B6DFC11DCFFA}" dt="2024-04-30T15:41:21.262" v="2291" actId="478"/>
          <ac:grpSpMkLst>
            <pc:docMk/>
            <pc:sldMk cId="2896040933" sldId="510"/>
            <ac:grpSpMk id="21" creationId="{946A9A8A-DE3D-C264-C065-674DF1B4E816}"/>
          </ac:grpSpMkLst>
        </pc:grpChg>
        <pc:grpChg chg="del">
          <ac:chgData name="Eva Robbrecht" userId="92df7e69-258a-47f7-bb78-8d7a50f12c63" providerId="ADAL" clId="{9245075F-D981-424F-AECF-B6DFC11DCFFA}" dt="2024-04-30T15:41:21.262" v="2291" actId="478"/>
          <ac:grpSpMkLst>
            <pc:docMk/>
            <pc:sldMk cId="2896040933" sldId="510"/>
            <ac:grpSpMk id="24" creationId="{DA77AC56-156C-F725-4ECF-453DB46CCD76}"/>
          </ac:grpSpMkLst>
        </pc:grpChg>
        <pc:cxnChg chg="mod">
          <ac:chgData name="Eva Robbrecht" userId="92df7e69-258a-47f7-bb78-8d7a50f12c63" providerId="ADAL" clId="{9245075F-D981-424F-AECF-B6DFC11DCFFA}" dt="2024-04-30T15:41:03.124" v="2289" actId="14100"/>
          <ac:cxnSpMkLst>
            <pc:docMk/>
            <pc:sldMk cId="2896040933" sldId="510"/>
            <ac:cxnSpMk id="887" creationId="{A3876A49-95D7-CF1F-50C5-2974637E0DBC}"/>
          </ac:cxnSpMkLst>
        </pc:cxnChg>
      </pc:sldChg>
    </pc:docChg>
  </pc:docChgLst>
  <pc:docChgLst>
    <pc:chgData name="Robbrecht Eva" userId="S::eva.robbrecht@vlaanderen.be::92df7e69-258a-47f7-bb78-8d7a50f12c63" providerId="AD" clId="Web-{81D4D594-4765-0975-17FD-7339B11C253A}"/>
    <pc:docChg chg="modSld">
      <pc:chgData name="Robbrecht Eva" userId="S::eva.robbrecht@vlaanderen.be::92df7e69-258a-47f7-bb78-8d7a50f12c63" providerId="AD" clId="Web-{81D4D594-4765-0975-17FD-7339B11C253A}" dt="2024-03-29T14:15:27.683" v="1" actId="14100"/>
      <pc:docMkLst>
        <pc:docMk/>
      </pc:docMkLst>
      <pc:sldChg chg="modSp">
        <pc:chgData name="Robbrecht Eva" userId="S::eva.robbrecht@vlaanderen.be::92df7e69-258a-47f7-bb78-8d7a50f12c63" providerId="AD" clId="Web-{81D4D594-4765-0975-17FD-7339B11C253A}" dt="2024-03-29T14:15:27.683" v="1" actId="14100"/>
        <pc:sldMkLst>
          <pc:docMk/>
          <pc:sldMk cId="4082974333" sldId="458"/>
        </pc:sldMkLst>
        <pc:picChg chg="mod">
          <ac:chgData name="Robbrecht Eva" userId="S::eva.robbrecht@vlaanderen.be::92df7e69-258a-47f7-bb78-8d7a50f12c63" providerId="AD" clId="Web-{81D4D594-4765-0975-17FD-7339B11C253A}" dt="2024-03-29T14:15:27.683" v="1" actId="14100"/>
          <ac:picMkLst>
            <pc:docMk/>
            <pc:sldMk cId="4082974333" sldId="458"/>
            <ac:picMk id="2" creationId="{4F798746-93DB-8997-13C8-9F7FB8178233}"/>
          </ac:picMkLst>
        </pc:picChg>
      </pc:sldChg>
    </pc:docChg>
  </pc:docChgLst>
  <pc:docChgLst>
    <pc:chgData name="Martens Isabaut" userId="S::isabaut.martens@vlaanderen.be::e09322b7-9ba5-4ec2-b519-a79663da6881" providerId="AD" clId="Web-{7223B6DC-EC5E-6CCC-1678-1E48389B6AA3}"/>
    <pc:docChg chg="addSld delSld modSld sldOrd">
      <pc:chgData name="Martens Isabaut" userId="S::isabaut.martens@vlaanderen.be::e09322b7-9ba5-4ec2-b519-a79663da6881" providerId="AD" clId="Web-{7223B6DC-EC5E-6CCC-1678-1E48389B6AA3}" dt="2024-04-04T11:57:41.584" v="96" actId="20577"/>
      <pc:docMkLst>
        <pc:docMk/>
      </pc:docMkLst>
      <pc:sldChg chg="modSp">
        <pc:chgData name="Martens Isabaut" userId="S::isabaut.martens@vlaanderen.be::e09322b7-9ba5-4ec2-b519-a79663da6881" providerId="AD" clId="Web-{7223B6DC-EC5E-6CCC-1678-1E48389B6AA3}" dt="2024-04-04T09:25:42.899" v="35" actId="20577"/>
        <pc:sldMkLst>
          <pc:docMk/>
          <pc:sldMk cId="0" sldId="259"/>
        </pc:sldMkLst>
        <pc:spChg chg="mod">
          <ac:chgData name="Martens Isabaut" userId="S::isabaut.martens@vlaanderen.be::e09322b7-9ba5-4ec2-b519-a79663da6881" providerId="AD" clId="Web-{7223B6DC-EC5E-6CCC-1678-1E48389B6AA3}" dt="2024-04-04T09:25:01.569" v="9" actId="20577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223B6DC-EC5E-6CCC-1678-1E48389B6AA3}" dt="2024-04-04T09:25:28.148" v="29" actId="20577"/>
          <ac:spMkLst>
            <pc:docMk/>
            <pc:sldMk cId="0" sldId="259"/>
            <ac:spMk id="388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223B6DC-EC5E-6CCC-1678-1E48389B6AA3}" dt="2024-04-04T09:25:42.899" v="35" actId="20577"/>
          <ac:spMkLst>
            <pc:docMk/>
            <pc:sldMk cId="0" sldId="259"/>
            <ac:spMk id="398" creationId="{00000000-0000-0000-0000-000000000000}"/>
          </ac:spMkLst>
        </pc:spChg>
      </pc:sldChg>
      <pc:sldChg chg="modSp">
        <pc:chgData name="Martens Isabaut" userId="S::isabaut.martens@vlaanderen.be::e09322b7-9ba5-4ec2-b519-a79663da6881" providerId="AD" clId="Web-{7223B6DC-EC5E-6CCC-1678-1E48389B6AA3}" dt="2024-04-04T11:56:53.551" v="70" actId="20577"/>
        <pc:sldMkLst>
          <pc:docMk/>
          <pc:sldMk cId="0" sldId="298"/>
        </pc:sldMkLst>
        <pc:spChg chg="mod">
          <ac:chgData name="Martens Isabaut" userId="S::isabaut.martens@vlaanderen.be::e09322b7-9ba5-4ec2-b519-a79663da6881" providerId="AD" clId="Web-{7223B6DC-EC5E-6CCC-1678-1E48389B6AA3}" dt="2024-04-04T11:56:53.551" v="70" actId="20577"/>
          <ac:spMkLst>
            <pc:docMk/>
            <pc:sldMk cId="0" sldId="298"/>
            <ac:spMk id="856" creationId="{00000000-0000-0000-0000-000000000000}"/>
          </ac:spMkLst>
        </pc:spChg>
      </pc:sldChg>
      <pc:sldChg chg="modSp">
        <pc:chgData name="Martens Isabaut" userId="S::isabaut.martens@vlaanderen.be::e09322b7-9ba5-4ec2-b519-a79663da6881" providerId="AD" clId="Web-{7223B6DC-EC5E-6CCC-1678-1E48389B6AA3}" dt="2024-04-04T11:37:52.278" v="48" actId="1076"/>
        <pc:sldMkLst>
          <pc:docMk/>
          <pc:sldMk cId="436427251" sldId="338"/>
        </pc:sldMkLst>
        <pc:picChg chg="mod">
          <ac:chgData name="Martens Isabaut" userId="S::isabaut.martens@vlaanderen.be::e09322b7-9ba5-4ec2-b519-a79663da6881" providerId="AD" clId="Web-{7223B6DC-EC5E-6CCC-1678-1E48389B6AA3}" dt="2024-04-04T11:37:52.278" v="48" actId="1076"/>
          <ac:picMkLst>
            <pc:docMk/>
            <pc:sldMk cId="436427251" sldId="338"/>
            <ac:picMk id="7" creationId="{1B5FA242-3EB5-9619-B8FC-10F076C356E1}"/>
          </ac:picMkLst>
        </pc:picChg>
      </pc:sldChg>
      <pc:sldChg chg="modSp">
        <pc:chgData name="Martens Isabaut" userId="S::isabaut.martens@vlaanderen.be::e09322b7-9ba5-4ec2-b519-a79663da6881" providerId="AD" clId="Web-{7223B6DC-EC5E-6CCC-1678-1E48389B6AA3}" dt="2024-04-04T11:39:00.061" v="60"/>
        <pc:sldMkLst>
          <pc:docMk/>
          <pc:sldMk cId="1626525460" sldId="341"/>
        </pc:sldMkLst>
        <pc:spChg chg="mod">
          <ac:chgData name="Martens Isabaut" userId="S::isabaut.martens@vlaanderen.be::e09322b7-9ba5-4ec2-b519-a79663da6881" providerId="AD" clId="Web-{7223B6DC-EC5E-6CCC-1678-1E48389B6AA3}" dt="2024-04-04T11:39:00.061" v="60"/>
          <ac:spMkLst>
            <pc:docMk/>
            <pc:sldMk cId="1626525460" sldId="341"/>
            <ac:spMk id="9" creationId="{1AC39CC1-9FD2-22FE-3199-388E6B764CAE}"/>
          </ac:spMkLst>
        </pc:spChg>
        <pc:spChg chg="mod">
          <ac:chgData name="Martens Isabaut" userId="S::isabaut.martens@vlaanderen.be::e09322b7-9ba5-4ec2-b519-a79663da6881" providerId="AD" clId="Web-{7223B6DC-EC5E-6CCC-1678-1E48389B6AA3}" dt="2024-04-04T11:39:00.061" v="59"/>
          <ac:spMkLst>
            <pc:docMk/>
            <pc:sldMk cId="1626525460" sldId="341"/>
            <ac:spMk id="10" creationId="{5C8F88AA-56DA-F1D1-A635-EDD7736F5674}"/>
          </ac:spMkLst>
        </pc:spChg>
      </pc:sldChg>
      <pc:sldChg chg="modSp">
        <pc:chgData name="Martens Isabaut" userId="S::isabaut.martens@vlaanderen.be::e09322b7-9ba5-4ec2-b519-a79663da6881" providerId="AD" clId="Web-{7223B6DC-EC5E-6CCC-1678-1E48389B6AA3}" dt="2024-04-04T11:36:21.368" v="46" actId="1076"/>
        <pc:sldMkLst>
          <pc:docMk/>
          <pc:sldMk cId="3111142584" sldId="342"/>
        </pc:sldMkLst>
        <pc:graphicFrameChg chg="mod">
          <ac:chgData name="Martens Isabaut" userId="S::isabaut.martens@vlaanderen.be::e09322b7-9ba5-4ec2-b519-a79663da6881" providerId="AD" clId="Web-{7223B6DC-EC5E-6CCC-1678-1E48389B6AA3}" dt="2024-04-04T11:36:21.368" v="46" actId="1076"/>
          <ac:graphicFrameMkLst>
            <pc:docMk/>
            <pc:sldMk cId="3111142584" sldId="342"/>
            <ac:graphicFrameMk id="8" creationId="{7BB5592E-9590-0751-50AE-447C05BC753F}"/>
          </ac:graphicFrameMkLst>
        </pc:graphicFrameChg>
      </pc:sldChg>
      <pc:sldChg chg="delSp modSp delAnim">
        <pc:chgData name="Martens Isabaut" userId="S::isabaut.martens@vlaanderen.be::e09322b7-9ba5-4ec2-b519-a79663da6881" providerId="AD" clId="Web-{7223B6DC-EC5E-6CCC-1678-1E48389B6AA3}" dt="2024-04-04T11:57:30.224" v="87"/>
        <pc:sldMkLst>
          <pc:docMk/>
          <pc:sldMk cId="4113044408" sldId="373"/>
        </pc:sldMkLst>
        <pc:spChg chg="del">
          <ac:chgData name="Martens Isabaut" userId="S::isabaut.martens@vlaanderen.be::e09322b7-9ba5-4ec2-b519-a79663da6881" providerId="AD" clId="Web-{7223B6DC-EC5E-6CCC-1678-1E48389B6AA3}" dt="2024-04-04T11:57:22.583" v="84"/>
          <ac:spMkLst>
            <pc:docMk/>
            <pc:sldMk cId="4113044408" sldId="373"/>
            <ac:spMk id="5" creationId="{10FD4DDF-CCE0-A288-EC9F-7B4529E5BE61}"/>
          </ac:spMkLst>
        </pc:spChg>
        <pc:spChg chg="del mod">
          <ac:chgData name="Martens Isabaut" userId="S::isabaut.martens@vlaanderen.be::e09322b7-9ba5-4ec2-b519-a79663da6881" providerId="AD" clId="Web-{7223B6DC-EC5E-6CCC-1678-1E48389B6AA3}" dt="2024-04-04T11:57:30.224" v="87"/>
          <ac:spMkLst>
            <pc:docMk/>
            <pc:sldMk cId="4113044408" sldId="373"/>
            <ac:spMk id="852" creationId="{00000000-0000-0000-0000-000000000000}"/>
          </ac:spMkLst>
        </pc:spChg>
      </pc:sldChg>
      <pc:sldChg chg="delSp modSp">
        <pc:chgData name="Martens Isabaut" userId="S::isabaut.martens@vlaanderen.be::e09322b7-9ba5-4ec2-b519-a79663da6881" providerId="AD" clId="Web-{7223B6DC-EC5E-6CCC-1678-1E48389B6AA3}" dt="2024-04-04T11:57:09.286" v="83" actId="20577"/>
        <pc:sldMkLst>
          <pc:docMk/>
          <pc:sldMk cId="2668448455" sldId="398"/>
        </pc:sldMkLst>
        <pc:spChg chg="mod">
          <ac:chgData name="Martens Isabaut" userId="S::isabaut.martens@vlaanderen.be::e09322b7-9ba5-4ec2-b519-a79663da6881" providerId="AD" clId="Web-{7223B6DC-EC5E-6CCC-1678-1E48389B6AA3}" dt="2024-04-04T11:57:09.286" v="83" actId="20577"/>
          <ac:spMkLst>
            <pc:docMk/>
            <pc:sldMk cId="2668448455" sldId="398"/>
            <ac:spMk id="856" creationId="{00000000-0000-0000-0000-000000000000}"/>
          </ac:spMkLst>
        </pc:spChg>
        <pc:picChg chg="del">
          <ac:chgData name="Martens Isabaut" userId="S::isabaut.martens@vlaanderen.be::e09322b7-9ba5-4ec2-b519-a79663da6881" providerId="AD" clId="Web-{7223B6DC-EC5E-6CCC-1678-1E48389B6AA3}" dt="2024-04-04T11:42:07.021" v="61"/>
          <ac:picMkLst>
            <pc:docMk/>
            <pc:sldMk cId="2668448455" sldId="398"/>
            <ac:picMk id="3" creationId="{DEC0E3A7-FCB1-349E-F7A6-DFAE6264D5AE}"/>
          </ac:picMkLst>
        </pc:picChg>
      </pc:sldChg>
      <pc:sldChg chg="delSp">
        <pc:chgData name="Martens Isabaut" userId="S::isabaut.martens@vlaanderen.be::e09322b7-9ba5-4ec2-b519-a79663da6881" providerId="AD" clId="Web-{7223B6DC-EC5E-6CCC-1678-1E48389B6AA3}" dt="2024-04-04T11:42:11.646" v="62"/>
        <pc:sldMkLst>
          <pc:docMk/>
          <pc:sldMk cId="2060940386" sldId="447"/>
        </pc:sldMkLst>
        <pc:picChg chg="del">
          <ac:chgData name="Martens Isabaut" userId="S::isabaut.martens@vlaanderen.be::e09322b7-9ba5-4ec2-b519-a79663da6881" providerId="AD" clId="Web-{7223B6DC-EC5E-6CCC-1678-1E48389B6AA3}" dt="2024-04-04T11:42:11.646" v="62"/>
          <ac:picMkLst>
            <pc:docMk/>
            <pc:sldMk cId="2060940386" sldId="447"/>
            <ac:picMk id="3" creationId="{DEC0E3A7-FCB1-349E-F7A6-DFAE6264D5AE}"/>
          </ac:picMkLst>
        </pc:picChg>
      </pc:sldChg>
      <pc:sldChg chg="modSp del">
        <pc:chgData name="Martens Isabaut" userId="S::isabaut.martens@vlaanderen.be::e09322b7-9ba5-4ec2-b519-a79663da6881" providerId="AD" clId="Web-{7223B6DC-EC5E-6CCC-1678-1E48389B6AA3}" dt="2024-04-04T09:24:31.881" v="3"/>
        <pc:sldMkLst>
          <pc:docMk/>
          <pc:sldMk cId="4283180342" sldId="452"/>
        </pc:sldMkLst>
        <pc:spChg chg="mod">
          <ac:chgData name="Martens Isabaut" userId="S::isabaut.martens@vlaanderen.be::e09322b7-9ba5-4ec2-b519-a79663da6881" providerId="AD" clId="Web-{7223B6DC-EC5E-6CCC-1678-1E48389B6AA3}" dt="2024-04-04T09:22:50.596" v="2" actId="20577"/>
          <ac:spMkLst>
            <pc:docMk/>
            <pc:sldMk cId="4283180342" sldId="452"/>
            <ac:spMk id="234" creationId="{00000000-0000-0000-0000-000000000000}"/>
          </ac:spMkLst>
        </pc:spChg>
      </pc:sldChg>
      <pc:sldChg chg="delSp">
        <pc:chgData name="Martens Isabaut" userId="S::isabaut.martens@vlaanderen.be::e09322b7-9ba5-4ec2-b519-a79663da6881" providerId="AD" clId="Web-{7223B6DC-EC5E-6CCC-1678-1E48389B6AA3}" dt="2024-04-04T11:42:14.443" v="63"/>
        <pc:sldMkLst>
          <pc:docMk/>
          <pc:sldMk cId="3163325457" sldId="453"/>
        </pc:sldMkLst>
        <pc:picChg chg="del">
          <ac:chgData name="Martens Isabaut" userId="S::isabaut.martens@vlaanderen.be::e09322b7-9ba5-4ec2-b519-a79663da6881" providerId="AD" clId="Web-{7223B6DC-EC5E-6CCC-1678-1E48389B6AA3}" dt="2024-04-04T11:42:14.443" v="63"/>
          <ac:picMkLst>
            <pc:docMk/>
            <pc:sldMk cId="3163325457" sldId="453"/>
            <ac:picMk id="3" creationId="{DEC0E3A7-FCB1-349E-F7A6-DFAE6264D5AE}"/>
          </ac:picMkLst>
        </pc:picChg>
      </pc:sldChg>
      <pc:sldChg chg="modSp">
        <pc:chgData name="Martens Isabaut" userId="S::isabaut.martens@vlaanderen.be::e09322b7-9ba5-4ec2-b519-a79663da6881" providerId="AD" clId="Web-{7223B6DC-EC5E-6CCC-1678-1E48389B6AA3}" dt="2024-04-04T11:19:14.864" v="36"/>
        <pc:sldMkLst>
          <pc:docMk/>
          <pc:sldMk cId="2411727718" sldId="465"/>
        </pc:sldMkLst>
        <pc:graphicFrameChg chg="modGraphic">
          <ac:chgData name="Martens Isabaut" userId="S::isabaut.martens@vlaanderen.be::e09322b7-9ba5-4ec2-b519-a79663da6881" providerId="AD" clId="Web-{7223B6DC-EC5E-6CCC-1678-1E48389B6AA3}" dt="2024-04-04T11:19:14.864" v="36"/>
          <ac:graphicFrameMkLst>
            <pc:docMk/>
            <pc:sldMk cId="2411727718" sldId="465"/>
            <ac:graphicFrameMk id="2" creationId="{7F6CA941-6A2E-1326-1A0D-F16D4F42070D}"/>
          </ac:graphicFrameMkLst>
        </pc:graphicFrameChg>
      </pc:sldChg>
      <pc:sldChg chg="modSp">
        <pc:chgData name="Martens Isabaut" userId="S::isabaut.martens@vlaanderen.be::e09322b7-9ba5-4ec2-b519-a79663da6881" providerId="AD" clId="Web-{7223B6DC-EC5E-6CCC-1678-1E48389B6AA3}" dt="2024-04-04T11:36:06.649" v="44" actId="1076"/>
        <pc:sldMkLst>
          <pc:docMk/>
          <pc:sldMk cId="2284449831" sldId="470"/>
        </pc:sldMkLst>
        <pc:graphicFrameChg chg="mod modGraphic">
          <ac:chgData name="Martens Isabaut" userId="S::isabaut.martens@vlaanderen.be::e09322b7-9ba5-4ec2-b519-a79663da6881" providerId="AD" clId="Web-{7223B6DC-EC5E-6CCC-1678-1E48389B6AA3}" dt="2024-04-04T11:36:06.649" v="44" actId="1076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  <pc:sldChg chg="modSp add ord replId">
        <pc:chgData name="Martens Isabaut" userId="S::isabaut.martens@vlaanderen.be::e09322b7-9ba5-4ec2-b519-a79663da6881" providerId="AD" clId="Web-{7223B6DC-EC5E-6CCC-1678-1E48389B6AA3}" dt="2024-04-04T11:57:41.584" v="96" actId="20577"/>
        <pc:sldMkLst>
          <pc:docMk/>
          <pc:sldMk cId="3492081700" sldId="475"/>
        </pc:sldMkLst>
        <pc:spChg chg="mod">
          <ac:chgData name="Martens Isabaut" userId="S::isabaut.martens@vlaanderen.be::e09322b7-9ba5-4ec2-b519-a79663da6881" providerId="AD" clId="Web-{7223B6DC-EC5E-6CCC-1678-1E48389B6AA3}" dt="2024-04-04T11:57:41.584" v="96" actId="20577"/>
          <ac:spMkLst>
            <pc:docMk/>
            <pc:sldMk cId="3492081700" sldId="475"/>
            <ac:spMk id="852" creationId="{00000000-0000-0000-0000-000000000000}"/>
          </ac:spMkLst>
        </pc:spChg>
      </pc:sldChg>
    </pc:docChg>
  </pc:docChgLst>
  <pc:docChgLst>
    <pc:chgData name="Robbrecht Eva" userId="S::eva.robbrecht@vlaanderen.be::92df7e69-258a-47f7-bb78-8d7a50f12c63" providerId="AD" clId="Web-{D4BCC461-3ADF-61DD-7EBF-5529BA044DA8}"/>
    <pc:docChg chg="modSld">
      <pc:chgData name="Robbrecht Eva" userId="S::eva.robbrecht@vlaanderen.be::92df7e69-258a-47f7-bb78-8d7a50f12c63" providerId="AD" clId="Web-{D4BCC461-3ADF-61DD-7EBF-5529BA044DA8}" dt="2024-04-15T09:37:14.535" v="23" actId="20577"/>
      <pc:docMkLst>
        <pc:docMk/>
      </pc:docMkLst>
      <pc:sldChg chg="modSp">
        <pc:chgData name="Robbrecht Eva" userId="S::eva.robbrecht@vlaanderen.be::92df7e69-258a-47f7-bb78-8d7a50f12c63" providerId="AD" clId="Web-{D4BCC461-3ADF-61DD-7EBF-5529BA044DA8}" dt="2024-04-15T09:37:14.535" v="23" actId="20577"/>
        <pc:sldMkLst>
          <pc:docMk/>
          <pc:sldMk cId="2865431638" sldId="474"/>
        </pc:sldMkLst>
        <pc:spChg chg="mod">
          <ac:chgData name="Robbrecht Eva" userId="S::eva.robbrecht@vlaanderen.be::92df7e69-258a-47f7-bb78-8d7a50f12c63" providerId="AD" clId="Web-{D4BCC461-3ADF-61DD-7EBF-5529BA044DA8}" dt="2024-04-15T09:37:14.535" v="23" actId="20577"/>
          <ac:spMkLst>
            <pc:docMk/>
            <pc:sldMk cId="2865431638" sldId="474"/>
            <ac:spMk id="14" creationId="{FD226F32-46E4-774A-4D97-3C5BE24BA2DB}"/>
          </ac:spMkLst>
        </pc:spChg>
      </pc:sldChg>
    </pc:docChg>
  </pc:docChgLst>
  <pc:docChgLst>
    <pc:chgData name="Verbeeck William" userId="9b98557d-4638-497e-9b40-4f2c2b1c3415" providerId="ADAL" clId="{512E1515-9C9F-4B4B-90E2-3FFCB2684D65}"/>
    <pc:docChg chg="addSld modSld">
      <pc:chgData name="Verbeeck William" userId="9b98557d-4638-497e-9b40-4f2c2b1c3415" providerId="ADAL" clId="{512E1515-9C9F-4B4B-90E2-3FFCB2684D65}" dt="2024-05-17T13:35:30.074" v="14" actId="20577"/>
      <pc:docMkLst>
        <pc:docMk/>
      </pc:docMkLst>
      <pc:sldChg chg="modSp mod">
        <pc:chgData name="Verbeeck William" userId="9b98557d-4638-497e-9b40-4f2c2b1c3415" providerId="ADAL" clId="{512E1515-9C9F-4B4B-90E2-3FFCB2684D65}" dt="2024-05-17T13:35:30.074" v="14" actId="20577"/>
        <pc:sldMkLst>
          <pc:docMk/>
          <pc:sldMk cId="198190229" sldId="461"/>
        </pc:sldMkLst>
        <pc:spChg chg="mod">
          <ac:chgData name="Verbeeck William" userId="9b98557d-4638-497e-9b40-4f2c2b1c3415" providerId="ADAL" clId="{512E1515-9C9F-4B4B-90E2-3FFCB2684D65}" dt="2024-05-17T13:35:30.074" v="14" actId="20577"/>
          <ac:spMkLst>
            <pc:docMk/>
            <pc:sldMk cId="198190229" sldId="461"/>
            <ac:spMk id="431" creationId="{00000000-0000-0000-0000-000000000000}"/>
          </ac:spMkLst>
        </pc:spChg>
      </pc:sldChg>
      <pc:sldChg chg="add modNotesTx">
        <pc:chgData name="Verbeeck William" userId="9b98557d-4638-497e-9b40-4f2c2b1c3415" providerId="ADAL" clId="{512E1515-9C9F-4B4B-90E2-3FFCB2684D65}" dt="2024-05-17T10:49:22.781" v="5"/>
        <pc:sldMkLst>
          <pc:docMk/>
          <pc:sldMk cId="681971892" sldId="525"/>
        </pc:sldMkLst>
      </pc:sldChg>
      <pc:sldChg chg="add modNotesTx">
        <pc:chgData name="Verbeeck William" userId="9b98557d-4638-497e-9b40-4f2c2b1c3415" providerId="ADAL" clId="{512E1515-9C9F-4B4B-90E2-3FFCB2684D65}" dt="2024-05-17T10:49:15.739" v="3"/>
        <pc:sldMkLst>
          <pc:docMk/>
          <pc:sldMk cId="2180445468" sldId="573"/>
        </pc:sldMkLst>
      </pc:sldChg>
      <pc:sldChg chg="add">
        <pc:chgData name="Verbeeck William" userId="9b98557d-4638-497e-9b40-4f2c2b1c3415" providerId="ADAL" clId="{512E1515-9C9F-4B4B-90E2-3FFCB2684D65}" dt="2024-05-17T10:49:33.060" v="6"/>
        <pc:sldMkLst>
          <pc:docMk/>
          <pc:sldMk cId="1649038984" sldId="574"/>
        </pc:sldMkLst>
      </pc:sldChg>
      <pc:sldChg chg="add">
        <pc:chgData name="Verbeeck William" userId="9b98557d-4638-497e-9b40-4f2c2b1c3415" providerId="ADAL" clId="{512E1515-9C9F-4B4B-90E2-3FFCB2684D65}" dt="2024-05-17T10:49:37.627" v="7"/>
        <pc:sldMkLst>
          <pc:docMk/>
          <pc:sldMk cId="3117296778" sldId="575"/>
        </pc:sldMkLst>
      </pc:sldChg>
      <pc:sldChg chg="add">
        <pc:chgData name="Verbeeck William" userId="9b98557d-4638-497e-9b40-4f2c2b1c3415" providerId="ADAL" clId="{512E1515-9C9F-4B4B-90E2-3FFCB2684D65}" dt="2024-05-17T10:49:43.227" v="8"/>
        <pc:sldMkLst>
          <pc:docMk/>
          <pc:sldMk cId="3434429901" sldId="576"/>
        </pc:sldMkLst>
      </pc:sldChg>
    </pc:docChg>
  </pc:docChgLst>
  <pc:docChgLst>
    <pc:chgData name="Martens Isabaut" userId="S::isabaut.martens@vlaanderen.be::e09322b7-9ba5-4ec2-b519-a79663da6881" providerId="AD" clId="Web-{486353A6-D0CA-16A4-1015-9719F3378B8F}"/>
    <pc:docChg chg="modSld">
      <pc:chgData name="Martens Isabaut" userId="S::isabaut.martens@vlaanderen.be::e09322b7-9ba5-4ec2-b519-a79663da6881" providerId="AD" clId="Web-{486353A6-D0CA-16A4-1015-9719F3378B8F}" dt="2024-06-12T12:54:10.960" v="47"/>
      <pc:docMkLst>
        <pc:docMk/>
      </pc:docMkLst>
      <pc:sldChg chg="modSp modCm">
        <pc:chgData name="Martens Isabaut" userId="S::isabaut.martens@vlaanderen.be::e09322b7-9ba5-4ec2-b519-a79663da6881" providerId="AD" clId="Web-{486353A6-D0CA-16A4-1015-9719F3378B8F}" dt="2024-06-12T12:54:10.960" v="47"/>
        <pc:sldMkLst>
          <pc:docMk/>
          <pc:sldMk cId="0" sldId="260"/>
        </pc:sldMkLst>
        <pc:graphicFrameChg chg="mod modGraphic">
          <ac:chgData name="Martens Isabaut" userId="S::isabaut.martens@vlaanderen.be::e09322b7-9ba5-4ec2-b519-a79663da6881" providerId="AD" clId="Web-{486353A6-D0CA-16A4-1015-9719F3378B8F}" dt="2024-06-12T12:54:10.960" v="47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tens Isabaut" userId="S::isabaut.martens@vlaanderen.be::e09322b7-9ba5-4ec2-b519-a79663da6881" providerId="AD" clId="Web-{486353A6-D0CA-16A4-1015-9719F3378B8F}" dt="2024-06-12T12:54:10.960" v="46"/>
              <pc2:cmMkLst xmlns:pc2="http://schemas.microsoft.com/office/powerpoint/2019/9/main/command">
                <pc:docMk/>
                <pc:sldMk cId="0" sldId="260"/>
                <pc2:cmMk id="{9B9218DF-6640-4BC7-A599-CD3D856DD0A4}"/>
              </pc2:cmMkLst>
            </pc226:cmChg>
          </p:ext>
        </pc:extLst>
      </pc:sldChg>
    </pc:docChg>
  </pc:docChgLst>
  <pc:docChgLst>
    <pc:chgData name="Robbrecht Eva" userId="S::eva.robbrecht@vlaanderen.be::92df7e69-258a-47f7-bb78-8d7a50f12c63" providerId="AD" clId="Web-{C25F6F63-8FDC-74F2-864B-82FEC9219501}"/>
    <pc:docChg chg="modSld">
      <pc:chgData name="Robbrecht Eva" userId="S::eva.robbrecht@vlaanderen.be::92df7e69-258a-47f7-bb78-8d7a50f12c63" providerId="AD" clId="Web-{C25F6F63-8FDC-74F2-864B-82FEC9219501}" dt="2024-03-29T12:47:12.145" v="0"/>
      <pc:docMkLst>
        <pc:docMk/>
      </pc:docMkLst>
      <pc:sldChg chg="modSp">
        <pc:chgData name="Robbrecht Eva" userId="S::eva.robbrecht@vlaanderen.be::92df7e69-258a-47f7-bb78-8d7a50f12c63" providerId="AD" clId="Web-{C25F6F63-8FDC-74F2-864B-82FEC9219501}" dt="2024-03-29T12:47:12.145" v="0"/>
        <pc:sldMkLst>
          <pc:docMk/>
          <pc:sldMk cId="1695237480" sldId="469"/>
        </pc:sldMkLst>
        <pc:spChg chg="mod">
          <ac:chgData name="Robbrecht Eva" userId="S::eva.robbrecht@vlaanderen.be::92df7e69-258a-47f7-bb78-8d7a50f12c63" providerId="AD" clId="Web-{C25F6F63-8FDC-74F2-864B-82FEC9219501}" dt="2024-03-29T12:47:12.145" v="0"/>
          <ac:spMkLst>
            <pc:docMk/>
            <pc:sldMk cId="1695237480" sldId="469"/>
            <ac:spMk id="9" creationId="{BBD123C9-79EF-921B-90A0-A9C09D22C78F}"/>
          </ac:spMkLst>
        </pc:spChg>
      </pc:sldChg>
    </pc:docChg>
  </pc:docChgLst>
  <pc:docChgLst>
    <pc:chgData name="Martens Isabaut" userId="S::isabaut.martens@vlaanderen.be::e09322b7-9ba5-4ec2-b519-a79663da6881" providerId="AD" clId="Web-{08AE8BA4-3F98-D2B4-EC93-31803BC4310F}"/>
    <pc:docChg chg="addSld">
      <pc:chgData name="Martens Isabaut" userId="S::isabaut.martens@vlaanderen.be::e09322b7-9ba5-4ec2-b519-a79663da6881" providerId="AD" clId="Web-{08AE8BA4-3F98-D2B4-EC93-31803BC4310F}" dt="2024-04-12T08:39:23.922" v="3"/>
      <pc:docMkLst>
        <pc:docMk/>
      </pc:docMkLst>
      <pc:sldChg chg="add replId">
        <pc:chgData name="Martens Isabaut" userId="S::isabaut.martens@vlaanderen.be::e09322b7-9ba5-4ec2-b519-a79663da6881" providerId="AD" clId="Web-{08AE8BA4-3F98-D2B4-EC93-31803BC4310F}" dt="2024-04-12T08:39:09.577" v="0"/>
        <pc:sldMkLst>
          <pc:docMk/>
          <pc:sldMk cId="3043768443" sldId="480"/>
        </pc:sldMkLst>
      </pc:sldChg>
      <pc:sldChg chg="add replId">
        <pc:chgData name="Martens Isabaut" userId="S::isabaut.martens@vlaanderen.be::e09322b7-9ba5-4ec2-b519-a79663da6881" providerId="AD" clId="Web-{08AE8BA4-3F98-D2B4-EC93-31803BC4310F}" dt="2024-04-12T08:39:14.140" v="1"/>
        <pc:sldMkLst>
          <pc:docMk/>
          <pc:sldMk cId="3985127024" sldId="481"/>
        </pc:sldMkLst>
      </pc:sldChg>
      <pc:sldChg chg="add replId">
        <pc:chgData name="Martens Isabaut" userId="S::isabaut.martens@vlaanderen.be::e09322b7-9ba5-4ec2-b519-a79663da6881" providerId="AD" clId="Web-{08AE8BA4-3F98-D2B4-EC93-31803BC4310F}" dt="2024-04-12T08:39:18.562" v="2"/>
        <pc:sldMkLst>
          <pc:docMk/>
          <pc:sldMk cId="3381407317" sldId="482"/>
        </pc:sldMkLst>
      </pc:sldChg>
      <pc:sldChg chg="add replId">
        <pc:chgData name="Martens Isabaut" userId="S::isabaut.martens@vlaanderen.be::e09322b7-9ba5-4ec2-b519-a79663da6881" providerId="AD" clId="Web-{08AE8BA4-3F98-D2B4-EC93-31803BC4310F}" dt="2024-04-12T08:39:23.922" v="3"/>
        <pc:sldMkLst>
          <pc:docMk/>
          <pc:sldMk cId="63214366" sldId="483"/>
        </pc:sldMkLst>
      </pc:sldChg>
    </pc:docChg>
  </pc:docChgLst>
  <pc:docChgLst>
    <pc:chgData name="Verbeeck William" userId="9b98557d-4638-497e-9b40-4f2c2b1c3415" providerId="ADAL" clId="{F5BE0921-B5D3-44AC-B7E7-8CD890F05B53}"/>
    <pc:docChg chg="undo custSel addSld delSld modSld sldOrd">
      <pc:chgData name="Verbeeck William" userId="9b98557d-4638-497e-9b40-4f2c2b1c3415" providerId="ADAL" clId="{F5BE0921-B5D3-44AC-B7E7-8CD890F05B53}" dt="2024-03-28T17:34:01.610" v="760"/>
      <pc:docMkLst>
        <pc:docMk/>
      </pc:docMkLst>
      <pc:sldChg chg="modSp mod">
        <pc:chgData name="Verbeeck William" userId="9b98557d-4638-497e-9b40-4f2c2b1c3415" providerId="ADAL" clId="{F5BE0921-B5D3-44AC-B7E7-8CD890F05B53}" dt="2024-03-28T17:19:46.903" v="574" actId="554"/>
        <pc:sldMkLst>
          <pc:docMk/>
          <pc:sldMk cId="0" sldId="259"/>
        </pc:sldMkLst>
        <pc:spChg chg="mod">
          <ac:chgData name="Verbeeck William" userId="9b98557d-4638-497e-9b40-4f2c2b1c3415" providerId="ADAL" clId="{F5BE0921-B5D3-44AC-B7E7-8CD890F05B53}" dt="2024-03-28T16:36:25.462" v="239" actId="108"/>
          <ac:spMkLst>
            <pc:docMk/>
            <pc:sldMk cId="0" sldId="259"/>
            <ac:spMk id="38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9:46.903" v="574" actId="554"/>
          <ac:spMkLst>
            <pc:docMk/>
            <pc:sldMk cId="0" sldId="259"/>
            <ac:spMk id="399" creationId="{00000000-0000-0000-0000-000000000000}"/>
          </ac:spMkLst>
        </pc:spChg>
        <pc:grpChg chg="mod">
          <ac:chgData name="Verbeeck William" userId="9b98557d-4638-497e-9b40-4f2c2b1c3415" providerId="ADAL" clId="{F5BE0921-B5D3-44AC-B7E7-8CD890F05B53}" dt="2024-03-28T17:19:46.903" v="574" actId="554"/>
          <ac:grpSpMkLst>
            <pc:docMk/>
            <pc:sldMk cId="0" sldId="259"/>
            <ac:grpSpMk id="390" creationId="{00000000-0000-0000-0000-000000000000}"/>
          </ac:grpSpMkLst>
        </pc:grpChg>
        <pc:grpChg chg="mod">
          <ac:chgData name="Verbeeck William" userId="9b98557d-4638-497e-9b40-4f2c2b1c3415" providerId="ADAL" clId="{F5BE0921-B5D3-44AC-B7E7-8CD890F05B53}" dt="2024-03-28T17:19:46.903" v="574" actId="554"/>
          <ac:grpSpMkLst>
            <pc:docMk/>
            <pc:sldMk cId="0" sldId="259"/>
            <ac:grpSpMk id="394" creationId="{00000000-0000-0000-0000-000000000000}"/>
          </ac:grpSpMkLst>
        </pc:grpChg>
      </pc:sldChg>
      <pc:sldChg chg="modSp mod">
        <pc:chgData name="Verbeeck William" userId="9b98557d-4638-497e-9b40-4f2c2b1c3415" providerId="ADAL" clId="{F5BE0921-B5D3-44AC-B7E7-8CD890F05B53}" dt="2024-03-28T17:18:51.850" v="571" actId="20577"/>
        <pc:sldMkLst>
          <pc:docMk/>
          <pc:sldMk cId="0" sldId="260"/>
        </pc:sldMkLst>
        <pc:spChg chg="mod">
          <ac:chgData name="Verbeeck William" userId="9b98557d-4638-497e-9b40-4f2c2b1c3415" providerId="ADAL" clId="{F5BE0921-B5D3-44AC-B7E7-8CD890F05B53}" dt="2024-03-28T16:36:23.186" v="238" actId="108"/>
          <ac:spMkLst>
            <pc:docMk/>
            <pc:sldMk cId="0" sldId="260"/>
            <ac:spMk id="404" creationId="{00000000-0000-0000-0000-000000000000}"/>
          </ac:spMkLst>
        </pc:spChg>
        <pc:graphicFrameChg chg="mod modGraphic">
          <ac:chgData name="Verbeeck William" userId="9b98557d-4638-497e-9b40-4f2c2b1c3415" providerId="ADAL" clId="{F5BE0921-B5D3-44AC-B7E7-8CD890F05B53}" dt="2024-03-28T17:18:51.850" v="571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Sp mod">
        <pc:chgData name="Verbeeck William" userId="9b98557d-4638-497e-9b40-4f2c2b1c3415" providerId="ADAL" clId="{F5BE0921-B5D3-44AC-B7E7-8CD890F05B53}" dt="2024-03-28T16:43:51.136" v="288" actId="20577"/>
        <pc:sldMkLst>
          <pc:docMk/>
          <pc:sldMk cId="0" sldId="262"/>
        </pc:sldMkLst>
        <pc:spChg chg="mod">
          <ac:chgData name="Verbeeck William" userId="9b98557d-4638-497e-9b40-4f2c2b1c3415" providerId="ADAL" clId="{F5BE0921-B5D3-44AC-B7E7-8CD890F05B53}" dt="2024-03-28T16:43:51.136" v="288" actId="20577"/>
          <ac:spMkLst>
            <pc:docMk/>
            <pc:sldMk cId="0" sldId="262"/>
            <ac:spMk id="418" creationId="{00000000-0000-0000-0000-000000000000}"/>
          </ac:spMkLst>
        </pc:spChg>
      </pc:sldChg>
      <pc:sldChg chg="add del">
        <pc:chgData name="Verbeeck William" userId="9b98557d-4638-497e-9b40-4f2c2b1c3415" providerId="ADAL" clId="{F5BE0921-B5D3-44AC-B7E7-8CD890F05B53}" dt="2024-03-28T17:04:10.075" v="462" actId="47"/>
        <pc:sldMkLst>
          <pc:docMk/>
          <pc:sldMk cId="0" sldId="281"/>
        </pc:sldMkLst>
      </pc:sldChg>
      <pc:sldChg chg="add del">
        <pc:chgData name="Verbeeck William" userId="9b98557d-4638-497e-9b40-4f2c2b1c3415" providerId="ADAL" clId="{F5BE0921-B5D3-44AC-B7E7-8CD890F05B53}" dt="2024-03-28T16:53:33.660" v="379" actId="47"/>
        <pc:sldMkLst>
          <pc:docMk/>
          <pc:sldMk cId="0" sldId="285"/>
        </pc:sldMkLst>
      </pc:sldChg>
      <pc:sldChg chg="modSp mod">
        <pc:chgData name="Verbeeck William" userId="9b98557d-4638-497e-9b40-4f2c2b1c3415" providerId="ADAL" clId="{F5BE0921-B5D3-44AC-B7E7-8CD890F05B53}" dt="2024-03-28T16:34:53.170" v="223" actId="404"/>
        <pc:sldMkLst>
          <pc:docMk/>
          <pc:sldMk cId="0" sldId="287"/>
        </pc:sldMkLst>
        <pc:spChg chg="mod">
          <ac:chgData name="Verbeeck William" userId="9b98557d-4638-497e-9b40-4f2c2b1c3415" providerId="ADAL" clId="{F5BE0921-B5D3-44AC-B7E7-8CD890F05B53}" dt="2024-03-28T16:34:53.170" v="223" actId="404"/>
          <ac:spMkLst>
            <pc:docMk/>
            <pc:sldMk cId="0" sldId="287"/>
            <ac:spMk id="744" creationId="{00000000-0000-0000-0000-000000000000}"/>
          </ac:spMkLst>
        </pc:spChg>
      </pc:sldChg>
      <pc:sldChg chg="addSp modSp mod">
        <pc:chgData name="Verbeeck William" userId="9b98557d-4638-497e-9b40-4f2c2b1c3415" providerId="ADAL" clId="{F5BE0921-B5D3-44AC-B7E7-8CD890F05B53}" dt="2024-03-28T17:14:18.853" v="550" actId="465"/>
        <pc:sldMkLst>
          <pc:docMk/>
          <pc:sldMk cId="0" sldId="290"/>
        </pc:sldMkLst>
        <pc:spChg chg="add mod ord">
          <ac:chgData name="Verbeeck William" userId="9b98557d-4638-497e-9b40-4f2c2b1c3415" providerId="ADAL" clId="{F5BE0921-B5D3-44AC-B7E7-8CD890F05B53}" dt="2024-03-28T17:13:57.995" v="547" actId="164"/>
          <ac:spMkLst>
            <pc:docMk/>
            <pc:sldMk cId="0" sldId="290"/>
            <ac:spMk id="5" creationId="{909EFFB4-8BA8-260C-5128-F6727003BAB6}"/>
          </ac:spMkLst>
        </pc:spChg>
        <pc:spChg chg="add mod ord">
          <ac:chgData name="Verbeeck William" userId="9b98557d-4638-497e-9b40-4f2c2b1c3415" providerId="ADAL" clId="{F5BE0921-B5D3-44AC-B7E7-8CD890F05B53}" dt="2024-03-28T17:14:01.853" v="548" actId="164"/>
          <ac:spMkLst>
            <pc:docMk/>
            <pc:sldMk cId="0" sldId="290"/>
            <ac:spMk id="6" creationId="{8388BFF1-A120-D18E-49C3-DB5263D326B8}"/>
          </ac:spMkLst>
        </pc:spChg>
        <pc:spChg chg="add mod ord">
          <ac:chgData name="Verbeeck William" userId="9b98557d-4638-497e-9b40-4f2c2b1c3415" providerId="ADAL" clId="{F5BE0921-B5D3-44AC-B7E7-8CD890F05B53}" dt="2024-03-28T17:14:04.283" v="549" actId="164"/>
          <ac:spMkLst>
            <pc:docMk/>
            <pc:sldMk cId="0" sldId="290"/>
            <ac:spMk id="7" creationId="{503BC562-4466-22F5-92E9-22EDB293D0A0}"/>
          </ac:spMkLst>
        </pc:spChg>
        <pc:spChg chg="mod">
          <ac:chgData name="Verbeeck William" userId="9b98557d-4638-497e-9b40-4f2c2b1c3415" providerId="ADAL" clId="{F5BE0921-B5D3-44AC-B7E7-8CD890F05B53}" dt="2024-03-28T16:34:48.390" v="221" actId="403"/>
          <ac:spMkLst>
            <pc:docMk/>
            <pc:sldMk cId="0" sldId="290"/>
            <ac:spMk id="764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59:44.273" v="441" actId="164"/>
          <ac:spMkLst>
            <pc:docMk/>
            <pc:sldMk cId="0" sldId="290"/>
            <ac:spMk id="768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59:40.093" v="439" actId="164"/>
          <ac:spMkLst>
            <pc:docMk/>
            <pc:sldMk cId="0" sldId="290"/>
            <ac:spMk id="769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59:42.075" v="440" actId="164"/>
          <ac:spMkLst>
            <pc:docMk/>
            <pc:sldMk cId="0" sldId="290"/>
            <ac:spMk id="770" creationId="{00000000-0000-0000-0000-000000000000}"/>
          </ac:spMkLst>
        </pc:spChg>
        <pc:grpChg chg="add mod">
          <ac:chgData name="Verbeeck William" userId="9b98557d-4638-497e-9b40-4f2c2b1c3415" providerId="ADAL" clId="{F5BE0921-B5D3-44AC-B7E7-8CD890F05B53}" dt="2024-03-28T17:14:04.283" v="549" actId="164"/>
          <ac:grpSpMkLst>
            <pc:docMk/>
            <pc:sldMk cId="0" sldId="290"/>
            <ac:grpSpMk id="2" creationId="{A465B49B-93C7-6658-92CC-1CC243B3E642}"/>
          </ac:grpSpMkLst>
        </pc:grpChg>
        <pc:grpChg chg="add mod">
          <ac:chgData name="Verbeeck William" userId="9b98557d-4638-497e-9b40-4f2c2b1c3415" providerId="ADAL" clId="{F5BE0921-B5D3-44AC-B7E7-8CD890F05B53}" dt="2024-03-28T17:14:01.853" v="548" actId="164"/>
          <ac:grpSpMkLst>
            <pc:docMk/>
            <pc:sldMk cId="0" sldId="290"/>
            <ac:grpSpMk id="3" creationId="{C18128E3-133E-F376-1908-58D43B6E0B70}"/>
          </ac:grpSpMkLst>
        </pc:grpChg>
        <pc:grpChg chg="add mod">
          <ac:chgData name="Verbeeck William" userId="9b98557d-4638-497e-9b40-4f2c2b1c3415" providerId="ADAL" clId="{F5BE0921-B5D3-44AC-B7E7-8CD890F05B53}" dt="2024-03-28T17:13:57.995" v="547" actId="164"/>
          <ac:grpSpMkLst>
            <pc:docMk/>
            <pc:sldMk cId="0" sldId="290"/>
            <ac:grpSpMk id="4" creationId="{1A7D1C94-CEAB-939C-1CBB-B2AB9624208B}"/>
          </ac:grpSpMkLst>
        </pc:grpChg>
        <pc:grpChg chg="add mod">
          <ac:chgData name="Verbeeck William" userId="9b98557d-4638-497e-9b40-4f2c2b1c3415" providerId="ADAL" clId="{F5BE0921-B5D3-44AC-B7E7-8CD890F05B53}" dt="2024-03-28T17:13:57.995" v="547" actId="164"/>
          <ac:grpSpMkLst>
            <pc:docMk/>
            <pc:sldMk cId="0" sldId="290"/>
            <ac:grpSpMk id="8" creationId="{0CBFA05A-CA32-DB93-B3FD-C3E0417E0907}"/>
          </ac:grpSpMkLst>
        </pc:grpChg>
        <pc:grpChg chg="add mod">
          <ac:chgData name="Verbeeck William" userId="9b98557d-4638-497e-9b40-4f2c2b1c3415" providerId="ADAL" clId="{F5BE0921-B5D3-44AC-B7E7-8CD890F05B53}" dt="2024-03-28T17:14:18.853" v="550" actId="465"/>
          <ac:grpSpMkLst>
            <pc:docMk/>
            <pc:sldMk cId="0" sldId="290"/>
            <ac:grpSpMk id="9" creationId="{3FE9719F-9EEF-2B17-5AB3-57AD4283DCA2}"/>
          </ac:grpSpMkLst>
        </pc:grpChg>
        <pc:grpChg chg="add mod">
          <ac:chgData name="Verbeeck William" userId="9b98557d-4638-497e-9b40-4f2c2b1c3415" providerId="ADAL" clId="{F5BE0921-B5D3-44AC-B7E7-8CD890F05B53}" dt="2024-03-28T17:14:04.283" v="549" actId="164"/>
          <ac:grpSpMkLst>
            <pc:docMk/>
            <pc:sldMk cId="0" sldId="290"/>
            <ac:grpSpMk id="10" creationId="{C004986B-1765-E2C7-0551-C85F6345B8C2}"/>
          </ac:grpSpMkLst>
        </pc:grpChg>
        <pc:picChg chg="mod">
          <ac:chgData name="Verbeeck William" userId="9b98557d-4638-497e-9b40-4f2c2b1c3415" providerId="ADAL" clId="{F5BE0921-B5D3-44AC-B7E7-8CD890F05B53}" dt="2024-03-28T16:59:44.273" v="441" actId="164"/>
          <ac:picMkLst>
            <pc:docMk/>
            <pc:sldMk cId="0" sldId="290"/>
            <ac:picMk id="765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7:12:12.202" v="527" actId="14100"/>
          <ac:picMkLst>
            <pc:docMk/>
            <pc:sldMk cId="0" sldId="290"/>
            <ac:picMk id="766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6:59:42.075" v="440" actId="164"/>
          <ac:picMkLst>
            <pc:docMk/>
            <pc:sldMk cId="0" sldId="290"/>
            <ac:picMk id="767" creationId="{00000000-0000-0000-0000-000000000000}"/>
          </ac:picMkLst>
        </pc:picChg>
      </pc:sldChg>
      <pc:sldChg chg="modSp mod">
        <pc:chgData name="Verbeeck William" userId="9b98557d-4638-497e-9b40-4f2c2b1c3415" providerId="ADAL" clId="{F5BE0921-B5D3-44AC-B7E7-8CD890F05B53}" dt="2024-03-28T17:11:54.932" v="523" actId="1076"/>
        <pc:sldMkLst>
          <pc:docMk/>
          <pc:sldMk cId="0" sldId="292"/>
        </pc:sldMkLst>
        <pc:spChg chg="mod">
          <ac:chgData name="Verbeeck William" userId="9b98557d-4638-497e-9b40-4f2c2b1c3415" providerId="ADAL" clId="{F5BE0921-B5D3-44AC-B7E7-8CD890F05B53}" dt="2024-03-28T17:11:31.772" v="519" actId="12788"/>
          <ac:spMkLst>
            <pc:docMk/>
            <pc:sldMk cId="0" sldId="292"/>
            <ac:spMk id="8" creationId="{3359F0E9-F1D8-8208-0CD5-CAEF5CAF82D3}"/>
          </ac:spMkLst>
        </pc:spChg>
        <pc:spChg chg="mod">
          <ac:chgData name="Verbeeck William" userId="9b98557d-4638-497e-9b40-4f2c2b1c3415" providerId="ADAL" clId="{F5BE0921-B5D3-44AC-B7E7-8CD890F05B53}" dt="2024-03-28T17:11:54.522" v="522" actId="1076"/>
          <ac:spMkLst>
            <pc:docMk/>
            <pc:sldMk cId="0" sldId="292"/>
            <ac:spMk id="9" creationId="{BD0A5A3A-DF0B-4E60-5794-FA1C3A439F1C}"/>
          </ac:spMkLst>
        </pc:spChg>
        <pc:spChg chg="mod">
          <ac:chgData name="Verbeeck William" userId="9b98557d-4638-497e-9b40-4f2c2b1c3415" providerId="ADAL" clId="{F5BE0921-B5D3-44AC-B7E7-8CD890F05B53}" dt="2024-03-28T17:11:31.772" v="519" actId="12788"/>
          <ac:spMkLst>
            <pc:docMk/>
            <pc:sldMk cId="0" sldId="292"/>
            <ac:spMk id="10" creationId="{BA2BE646-CF30-9171-4AB9-ABF29491A56F}"/>
          </ac:spMkLst>
        </pc:spChg>
        <pc:spChg chg="mod">
          <ac:chgData name="Verbeeck William" userId="9b98557d-4638-497e-9b40-4f2c2b1c3415" providerId="ADAL" clId="{F5BE0921-B5D3-44AC-B7E7-8CD890F05B53}" dt="2024-03-28T17:11:54.932" v="523" actId="1076"/>
          <ac:spMkLst>
            <pc:docMk/>
            <pc:sldMk cId="0" sldId="292"/>
            <ac:spMk id="11" creationId="{8F639611-DB6A-C79C-9CA5-D57C96BB8495}"/>
          </ac:spMkLst>
        </pc:spChg>
        <pc:spChg chg="mod">
          <ac:chgData name="Verbeeck William" userId="9b98557d-4638-497e-9b40-4f2c2b1c3415" providerId="ADAL" clId="{F5BE0921-B5D3-44AC-B7E7-8CD890F05B53}" dt="2024-03-28T16:34:45.317" v="220" actId="403"/>
          <ac:spMkLst>
            <pc:docMk/>
            <pc:sldMk cId="0" sldId="292"/>
            <ac:spMk id="782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7:11:54.522" v="522" actId="1076"/>
          <ac:picMkLst>
            <pc:docMk/>
            <pc:sldMk cId="0" sldId="292"/>
            <ac:picMk id="5" creationId="{3C616495-F7C3-A133-0941-56F9E855B886}"/>
          </ac:picMkLst>
        </pc:picChg>
        <pc:picChg chg="mod">
          <ac:chgData name="Verbeeck William" userId="9b98557d-4638-497e-9b40-4f2c2b1c3415" providerId="ADAL" clId="{F5BE0921-B5D3-44AC-B7E7-8CD890F05B53}" dt="2024-03-28T17:11:54.932" v="523" actId="1076"/>
          <ac:picMkLst>
            <pc:docMk/>
            <pc:sldMk cId="0" sldId="292"/>
            <ac:picMk id="7" creationId="{932F59BE-BE9C-86D7-BDD2-577A8889B730}"/>
          </ac:picMkLst>
        </pc:picChg>
      </pc:sldChg>
      <pc:sldChg chg="modSp del mod">
        <pc:chgData name="Verbeeck William" userId="9b98557d-4638-497e-9b40-4f2c2b1c3415" providerId="ADAL" clId="{F5BE0921-B5D3-44AC-B7E7-8CD890F05B53}" dt="2024-03-28T16:53:41.508" v="381" actId="47"/>
        <pc:sldMkLst>
          <pc:docMk/>
          <pc:sldMk cId="0" sldId="294"/>
        </pc:sldMkLst>
        <pc:spChg chg="mod">
          <ac:chgData name="Verbeeck William" userId="9b98557d-4638-497e-9b40-4f2c2b1c3415" providerId="ADAL" clId="{F5BE0921-B5D3-44AC-B7E7-8CD890F05B53}" dt="2024-03-28T16:34:13.047" v="218" actId="14100"/>
          <ac:spMkLst>
            <pc:docMk/>
            <pc:sldMk cId="0" sldId="294"/>
            <ac:spMk id="79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9:53.119" v="272" actId="1076"/>
          <ac:spMkLst>
            <pc:docMk/>
            <pc:sldMk cId="0" sldId="294"/>
            <ac:spMk id="797" creationId="{00000000-0000-0000-0000-000000000000}"/>
          </ac:spMkLst>
        </pc:spChg>
      </pc:sldChg>
      <pc:sldChg chg="ord">
        <pc:chgData name="Verbeeck William" userId="9b98557d-4638-497e-9b40-4f2c2b1c3415" providerId="ADAL" clId="{F5BE0921-B5D3-44AC-B7E7-8CD890F05B53}" dt="2024-03-28T14:37:49.882" v="38"/>
        <pc:sldMkLst>
          <pc:docMk/>
          <pc:sldMk cId="0" sldId="298"/>
        </pc:sldMkLst>
      </pc:sldChg>
      <pc:sldChg chg="modSp mod modNotesTx">
        <pc:chgData name="Verbeeck William" userId="9b98557d-4638-497e-9b40-4f2c2b1c3415" providerId="ADAL" clId="{F5BE0921-B5D3-44AC-B7E7-8CD890F05B53}" dt="2024-03-28T17:14:47.813" v="553" actId="1076"/>
        <pc:sldMkLst>
          <pc:docMk/>
          <pc:sldMk cId="0" sldId="299"/>
        </pc:sldMkLst>
        <pc:spChg chg="mod">
          <ac:chgData name="Verbeeck William" userId="9b98557d-4638-497e-9b40-4f2c2b1c3415" providerId="ADAL" clId="{F5BE0921-B5D3-44AC-B7E7-8CD890F05B53}" dt="2024-03-28T16:34:03.537" v="215" actId="403"/>
          <ac:spMkLst>
            <pc:docMk/>
            <pc:sldMk cId="0" sldId="299"/>
            <ac:spMk id="862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4:47.813" v="553" actId="1076"/>
          <ac:spMkLst>
            <pc:docMk/>
            <pc:sldMk cId="0" sldId="299"/>
            <ac:spMk id="863" creationId="{00000000-0000-0000-0000-000000000000}"/>
          </ac:spMkLst>
        </pc:spChg>
      </pc:sldChg>
      <pc:sldChg chg="add addCm delCm modCm">
        <pc:chgData name="Verbeeck William" userId="9b98557d-4638-497e-9b40-4f2c2b1c3415" providerId="ADAL" clId="{F5BE0921-B5D3-44AC-B7E7-8CD890F05B53}" dt="2024-03-28T15:26:30.848" v="163"/>
        <pc:sldMkLst>
          <pc:docMk/>
          <pc:sldMk cId="0" sldId="304"/>
        </pc:sldMkLst>
      </pc:sldChg>
      <pc:sldChg chg="modSp mod">
        <pc:chgData name="Verbeeck William" userId="9b98557d-4638-497e-9b40-4f2c2b1c3415" providerId="ADAL" clId="{F5BE0921-B5D3-44AC-B7E7-8CD890F05B53}" dt="2024-03-28T16:32:39.937" v="202" actId="255"/>
        <pc:sldMkLst>
          <pc:docMk/>
          <pc:sldMk cId="0" sldId="307"/>
        </pc:sldMkLst>
        <pc:spChg chg="mod">
          <ac:chgData name="Verbeeck William" userId="9b98557d-4638-497e-9b40-4f2c2b1c3415" providerId="ADAL" clId="{F5BE0921-B5D3-44AC-B7E7-8CD890F05B53}" dt="2024-03-28T16:32:39.937" v="202" actId="255"/>
          <ac:spMkLst>
            <pc:docMk/>
            <pc:sldMk cId="0" sldId="307"/>
            <ac:spMk id="789" creationId="{00000000-0000-0000-0000-000000000000}"/>
          </ac:spMkLst>
        </pc:spChg>
      </pc:sldChg>
      <pc:sldChg chg="del">
        <pc:chgData name="Verbeeck William" userId="9b98557d-4638-497e-9b40-4f2c2b1c3415" providerId="ADAL" clId="{F5BE0921-B5D3-44AC-B7E7-8CD890F05B53}" dt="2024-03-28T14:38:26.046" v="45" actId="47"/>
        <pc:sldMkLst>
          <pc:docMk/>
          <pc:sldMk cId="0" sldId="312"/>
        </pc:sldMkLst>
      </pc:sldChg>
      <pc:sldChg chg="modSp mod">
        <pc:chgData name="Verbeeck William" userId="9b98557d-4638-497e-9b40-4f2c2b1c3415" providerId="ADAL" clId="{F5BE0921-B5D3-44AC-B7E7-8CD890F05B53}" dt="2024-03-28T16:32:48.328" v="203" actId="403"/>
        <pc:sldMkLst>
          <pc:docMk/>
          <pc:sldMk cId="0" sldId="315"/>
        </pc:sldMkLst>
        <pc:spChg chg="mod">
          <ac:chgData name="Verbeeck William" userId="9b98557d-4638-497e-9b40-4f2c2b1c3415" providerId="ADAL" clId="{F5BE0921-B5D3-44AC-B7E7-8CD890F05B53}" dt="2024-03-28T16:32:48.328" v="203" actId="403"/>
          <ac:spMkLst>
            <pc:docMk/>
            <pc:sldMk cId="0" sldId="315"/>
            <ac:spMk id="1054" creationId="{00000000-0000-0000-0000-000000000000}"/>
          </ac:spMkLst>
        </pc:spChg>
      </pc:sldChg>
      <pc:sldChg chg="delCm">
        <pc:chgData name="Verbeeck William" userId="9b98557d-4638-497e-9b40-4f2c2b1c3415" providerId="ADAL" clId="{F5BE0921-B5D3-44AC-B7E7-8CD890F05B53}" dt="2024-03-28T16:32:59.753" v="205" actId="1592"/>
        <pc:sldMkLst>
          <pc:docMk/>
          <pc:sldMk cId="0" sldId="326"/>
        </pc:sldMkLst>
      </pc:sldChg>
      <pc:sldChg chg="modSp mod">
        <pc:chgData name="Verbeeck William" userId="9b98557d-4638-497e-9b40-4f2c2b1c3415" providerId="ADAL" clId="{F5BE0921-B5D3-44AC-B7E7-8CD890F05B53}" dt="2024-03-28T16:32:51.766" v="204" actId="403"/>
        <pc:sldMkLst>
          <pc:docMk/>
          <pc:sldMk cId="0" sldId="327"/>
        </pc:sldMkLst>
        <pc:spChg chg="mod">
          <ac:chgData name="Verbeeck William" userId="9b98557d-4638-497e-9b40-4f2c2b1c3415" providerId="ADAL" clId="{F5BE0921-B5D3-44AC-B7E7-8CD890F05B53}" dt="2024-03-28T16:32:51.766" v="204" actId="403"/>
          <ac:spMkLst>
            <pc:docMk/>
            <pc:sldMk cId="0" sldId="327"/>
            <ac:spMk id="3620" creationId="{00000000-0000-0000-0000-000000000000}"/>
          </ac:spMkLst>
        </pc:spChg>
      </pc:sldChg>
      <pc:sldChg chg="addSp delSp modSp mod">
        <pc:chgData name="Verbeeck William" userId="9b98557d-4638-497e-9b40-4f2c2b1c3415" providerId="ADAL" clId="{F5BE0921-B5D3-44AC-B7E7-8CD890F05B53}" dt="2024-03-28T17:02:21.468" v="458" actId="113"/>
        <pc:sldMkLst>
          <pc:docMk/>
          <pc:sldMk cId="0" sldId="332"/>
        </pc:sldMkLst>
        <pc:spChg chg="mod">
          <ac:chgData name="Verbeeck William" userId="9b98557d-4638-497e-9b40-4f2c2b1c3415" providerId="ADAL" clId="{F5BE0921-B5D3-44AC-B7E7-8CD890F05B53}" dt="2024-03-28T17:02:21.468" v="458" actId="113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02:10.818" v="457" actId="14100"/>
          <ac:spMkLst>
            <pc:docMk/>
            <pc:sldMk cId="0" sldId="332"/>
            <ac:spMk id="177" creationId="{00000000-0000-0000-0000-000000000000}"/>
          </ac:spMkLst>
        </pc:spChg>
        <pc:spChg chg="add del mod">
          <ac:chgData name="Verbeeck William" userId="9b98557d-4638-497e-9b40-4f2c2b1c3415" providerId="ADAL" clId="{F5BE0921-B5D3-44AC-B7E7-8CD890F05B53}" dt="2024-03-28T17:01:51.061" v="450" actId="478"/>
          <ac:spMkLst>
            <pc:docMk/>
            <pc:sldMk cId="0" sldId="332"/>
            <ac:spMk id="178" creationId="{00000000-0000-0000-0000-000000000000}"/>
          </ac:spMkLst>
        </pc:spChg>
        <pc:spChg chg="del mod">
          <ac:chgData name="Verbeeck William" userId="9b98557d-4638-497e-9b40-4f2c2b1c3415" providerId="ADAL" clId="{F5BE0921-B5D3-44AC-B7E7-8CD890F05B53}" dt="2024-03-28T17:02:00.920" v="453" actId="478"/>
          <ac:spMkLst>
            <pc:docMk/>
            <pc:sldMk cId="0" sldId="332"/>
            <ac:spMk id="180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7:03:36.140" v="461" actId="207"/>
        <pc:sldMkLst>
          <pc:docMk/>
          <pc:sldMk cId="871302632" sldId="355"/>
        </pc:sldMkLst>
        <pc:spChg chg="mod ord">
          <ac:chgData name="Verbeeck William" userId="9b98557d-4638-497e-9b40-4f2c2b1c3415" providerId="ADAL" clId="{F5BE0921-B5D3-44AC-B7E7-8CD890F05B53}" dt="2024-03-28T16:37:28.294" v="249" actId="20577"/>
          <ac:spMkLst>
            <pc:docMk/>
            <pc:sldMk cId="871302632" sldId="355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03:36.140" v="461" actId="207"/>
          <ac:spMkLst>
            <pc:docMk/>
            <pc:sldMk cId="871302632" sldId="355"/>
            <ac:spMk id="939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6:37:31.988" v="250" actId="1076"/>
          <ac:picMkLst>
            <pc:docMk/>
            <pc:sldMk cId="871302632" sldId="355"/>
            <ac:picMk id="1030" creationId="{06CE8BE5-37C0-B5EB-E8AB-77C55A741780}"/>
          </ac:picMkLst>
        </pc:picChg>
      </pc:sldChg>
      <pc:sldChg chg="modSp mod">
        <pc:chgData name="Verbeeck William" userId="9b98557d-4638-497e-9b40-4f2c2b1c3415" providerId="ADAL" clId="{F5BE0921-B5D3-44AC-B7E7-8CD890F05B53}" dt="2024-03-28T16:37:47.710" v="255" actId="1076"/>
        <pc:sldMkLst>
          <pc:docMk/>
          <pc:sldMk cId="2259732236" sldId="363"/>
        </pc:sldMkLst>
        <pc:spChg chg="mod">
          <ac:chgData name="Verbeeck William" userId="9b98557d-4638-497e-9b40-4f2c2b1c3415" providerId="ADAL" clId="{F5BE0921-B5D3-44AC-B7E7-8CD890F05B53}" dt="2024-03-28T16:36:08.511" v="234" actId="108"/>
          <ac:spMkLst>
            <pc:docMk/>
            <pc:sldMk cId="2259732236" sldId="363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7:47.710" v="255" actId="1076"/>
          <ac:spMkLst>
            <pc:docMk/>
            <pc:sldMk cId="2259732236" sldId="363"/>
            <ac:spMk id="93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6:38:08" v="259" actId="1076"/>
        <pc:sldMkLst>
          <pc:docMk/>
          <pc:sldMk cId="11175120" sldId="367"/>
        </pc:sldMkLst>
        <pc:spChg chg="mod">
          <ac:chgData name="Verbeeck William" userId="9b98557d-4638-497e-9b40-4f2c2b1c3415" providerId="ADAL" clId="{F5BE0921-B5D3-44AC-B7E7-8CD890F05B53}" dt="2024-03-28T16:38:08" v="259" actId="1076"/>
          <ac:spMkLst>
            <pc:docMk/>
            <pc:sldMk cId="11175120" sldId="367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7:57.988" v="257" actId="1076"/>
          <ac:spMkLst>
            <pc:docMk/>
            <pc:sldMk cId="11175120" sldId="367"/>
            <ac:spMk id="93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7:22:58.646" v="589" actId="1076"/>
        <pc:sldMkLst>
          <pc:docMk/>
          <pc:sldMk cId="1521185938" sldId="368"/>
        </pc:sldMkLst>
        <pc:spChg chg="mod">
          <ac:chgData name="Verbeeck William" userId="9b98557d-4638-497e-9b40-4f2c2b1c3415" providerId="ADAL" clId="{F5BE0921-B5D3-44AC-B7E7-8CD890F05B53}" dt="2024-03-28T16:35:49.719" v="230" actId="108"/>
          <ac:spMkLst>
            <pc:docMk/>
            <pc:sldMk cId="1521185938" sldId="368"/>
            <ac:spMk id="4" creationId="{AE7D2DC7-DEA5-EE7C-C14B-BADADA0A5167}"/>
          </ac:spMkLst>
        </pc:spChg>
        <pc:spChg chg="mod">
          <ac:chgData name="Verbeeck William" userId="9b98557d-4638-497e-9b40-4f2c2b1c3415" providerId="ADAL" clId="{F5BE0921-B5D3-44AC-B7E7-8CD890F05B53}" dt="2024-03-28T17:22:58.646" v="589" actId="1076"/>
          <ac:spMkLst>
            <pc:docMk/>
            <pc:sldMk cId="1521185938" sldId="368"/>
            <ac:spMk id="11" creationId="{0DC61649-BBD5-49B9-7CB8-75BF01527DE1}"/>
          </ac:spMkLst>
        </pc:spChg>
        <pc:picChg chg="mod">
          <ac:chgData name="Verbeeck William" userId="9b98557d-4638-497e-9b40-4f2c2b1c3415" providerId="ADAL" clId="{F5BE0921-B5D3-44AC-B7E7-8CD890F05B53}" dt="2024-03-28T17:22:32.946" v="586" actId="1076"/>
          <ac:picMkLst>
            <pc:docMk/>
            <pc:sldMk cId="1521185938" sldId="368"/>
            <ac:picMk id="10" creationId="{F0408412-7249-3105-B4F8-17274C1E1685}"/>
          </ac:picMkLst>
        </pc:picChg>
      </pc:sldChg>
      <pc:sldChg chg="add del">
        <pc:chgData name="Verbeeck William" userId="9b98557d-4638-497e-9b40-4f2c2b1c3415" providerId="ADAL" clId="{F5BE0921-B5D3-44AC-B7E7-8CD890F05B53}" dt="2024-03-28T14:38:11.211" v="42" actId="47"/>
        <pc:sldMkLst>
          <pc:docMk/>
          <pc:sldMk cId="2107850862" sldId="369"/>
        </pc:sldMkLst>
      </pc:sldChg>
      <pc:sldChg chg="addSp delSp modSp add mod addCm delCm modCm">
        <pc:chgData name="Verbeeck William" userId="9b98557d-4638-497e-9b40-4f2c2b1c3415" providerId="ADAL" clId="{F5BE0921-B5D3-44AC-B7E7-8CD890F05B53}" dt="2024-03-28T16:33:18.297" v="207" actId="403"/>
        <pc:sldMkLst>
          <pc:docMk/>
          <pc:sldMk cId="4113044408" sldId="373"/>
        </pc:sldMkLst>
        <pc:spChg chg="mod">
          <ac:chgData name="Verbeeck William" userId="9b98557d-4638-497e-9b40-4f2c2b1c3415" providerId="ADAL" clId="{F5BE0921-B5D3-44AC-B7E7-8CD890F05B53}" dt="2024-03-28T15:56:20.777" v="190" actId="207"/>
          <ac:spMkLst>
            <pc:docMk/>
            <pc:sldMk cId="4113044408" sldId="373"/>
            <ac:spMk id="3" creationId="{919B57FC-302E-0B32-AB71-216512E7BF95}"/>
          </ac:spMkLst>
        </pc:spChg>
        <pc:spChg chg="mod ord">
          <ac:chgData name="Verbeeck William" userId="9b98557d-4638-497e-9b40-4f2c2b1c3415" providerId="ADAL" clId="{F5BE0921-B5D3-44AC-B7E7-8CD890F05B53}" dt="2024-03-28T15:56:16.632" v="189" actId="167"/>
          <ac:spMkLst>
            <pc:docMk/>
            <pc:sldMk cId="4113044408" sldId="373"/>
            <ac:spMk id="5" creationId="{10FD4DDF-CCE0-A288-EC9F-7B4529E5BE61}"/>
          </ac:spMkLst>
        </pc:spChg>
        <pc:spChg chg="add del">
          <ac:chgData name="Verbeeck William" userId="9b98557d-4638-497e-9b40-4f2c2b1c3415" providerId="ADAL" clId="{F5BE0921-B5D3-44AC-B7E7-8CD890F05B53}" dt="2024-03-28T14:48:57.910" v="117" actId="478"/>
          <ac:spMkLst>
            <pc:docMk/>
            <pc:sldMk cId="4113044408" sldId="373"/>
            <ac:spMk id="850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48:59.579" v="118" actId="478"/>
          <ac:spMkLst>
            <pc:docMk/>
            <pc:sldMk cId="4113044408" sldId="373"/>
            <ac:spMk id="851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3:18.297" v="207" actId="403"/>
          <ac:spMkLst>
            <pc:docMk/>
            <pc:sldMk cId="4113044408" sldId="373"/>
            <ac:spMk id="852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5:56:03.398" v="186" actId="207"/>
          <ac:spMkLst>
            <pc:docMk/>
            <pc:sldMk cId="4113044408" sldId="373"/>
            <ac:spMk id="853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46:25.771" v="95" actId="478"/>
          <ac:spMkLst>
            <pc:docMk/>
            <pc:sldMk cId="4113044408" sldId="373"/>
            <ac:spMk id="854" creationId="{00000000-0000-0000-0000-000000000000}"/>
          </ac:spMkLst>
        </pc:spChg>
        <pc:picChg chg="del">
          <ac:chgData name="Verbeeck William" userId="9b98557d-4638-497e-9b40-4f2c2b1c3415" providerId="ADAL" clId="{F5BE0921-B5D3-44AC-B7E7-8CD890F05B53}" dt="2024-03-28T14:46:34.687" v="98" actId="478"/>
          <ac:picMkLst>
            <pc:docMk/>
            <pc:sldMk cId="4113044408" sldId="373"/>
            <ac:picMk id="4" creationId="{DE70E72D-8078-5114-9DCF-00F43668E454}"/>
          </ac:picMkLst>
        </pc:picChg>
        <pc:picChg chg="add mod">
          <ac:chgData name="Verbeeck William" userId="9b98557d-4638-497e-9b40-4f2c2b1c3415" providerId="ADAL" clId="{F5BE0921-B5D3-44AC-B7E7-8CD890F05B53}" dt="2024-03-28T15:56:11.918" v="188" actId="207"/>
          <ac:picMkLst>
            <pc:docMk/>
            <pc:sldMk cId="4113044408" sldId="373"/>
            <ac:picMk id="6" creationId="{BDD7077F-BBF7-29D7-E461-4942A2D30646}"/>
          </ac:picMkLst>
        </pc:picChg>
        <pc:picChg chg="add del mod">
          <ac:chgData name="Verbeeck William" userId="9b98557d-4638-497e-9b40-4f2c2b1c3415" providerId="ADAL" clId="{F5BE0921-B5D3-44AC-B7E7-8CD890F05B53}" dt="2024-03-28T14:51:48.078" v="123" actId="478"/>
          <ac:picMkLst>
            <pc:docMk/>
            <pc:sldMk cId="4113044408" sldId="373"/>
            <ac:picMk id="8" creationId="{B0C3505C-D70E-D95D-34AF-C5E87510437A}"/>
          </ac:picMkLst>
        </pc:picChg>
        <pc:picChg chg="add mod">
          <ac:chgData name="Verbeeck William" userId="9b98557d-4638-497e-9b40-4f2c2b1c3415" providerId="ADAL" clId="{F5BE0921-B5D3-44AC-B7E7-8CD890F05B53}" dt="2024-03-28T15:56:07.387" v="187" actId="207"/>
          <ac:picMkLst>
            <pc:docMk/>
            <pc:sldMk cId="4113044408" sldId="373"/>
            <ac:picMk id="10" creationId="{E5BCCE69-56BA-40D8-1E97-3EC61ED6F185}"/>
          </ac:picMkLst>
        </pc:picChg>
        <pc:picChg chg="del">
          <ac:chgData name="Verbeeck William" userId="9b98557d-4638-497e-9b40-4f2c2b1c3415" providerId="ADAL" clId="{F5BE0921-B5D3-44AC-B7E7-8CD890F05B53}" dt="2024-03-28T14:48:10.416" v="107" actId="478"/>
          <ac:picMkLst>
            <pc:docMk/>
            <pc:sldMk cId="4113044408" sldId="373"/>
            <ac:picMk id="855" creationId="{00000000-0000-0000-0000-000000000000}"/>
          </ac:picMkLst>
        </pc:picChg>
        <pc:picChg chg="del">
          <ac:chgData name="Verbeeck William" userId="9b98557d-4638-497e-9b40-4f2c2b1c3415" providerId="ADAL" clId="{F5BE0921-B5D3-44AC-B7E7-8CD890F05B53}" dt="2024-03-28T14:46:21.403" v="94" actId="478"/>
          <ac:picMkLst>
            <pc:docMk/>
            <pc:sldMk cId="4113044408" sldId="373"/>
            <ac:picMk id="856" creationId="{00000000-0000-0000-0000-000000000000}"/>
          </ac:picMkLst>
        </pc:picChg>
      </pc:sldChg>
      <pc:sldChg chg="del">
        <pc:chgData name="Verbeeck William" userId="9b98557d-4638-497e-9b40-4f2c2b1c3415" providerId="ADAL" clId="{F5BE0921-B5D3-44AC-B7E7-8CD890F05B53}" dt="2024-03-28T14:38:17.280" v="43" actId="47"/>
        <pc:sldMkLst>
          <pc:docMk/>
          <pc:sldMk cId="1975522630" sldId="376"/>
        </pc:sldMkLst>
      </pc:sldChg>
      <pc:sldChg chg="add del">
        <pc:chgData name="Verbeeck William" userId="9b98557d-4638-497e-9b40-4f2c2b1c3415" providerId="ADAL" clId="{F5BE0921-B5D3-44AC-B7E7-8CD890F05B53}" dt="2024-03-28T16:50:23.031" v="327" actId="47"/>
        <pc:sldMkLst>
          <pc:docMk/>
          <pc:sldMk cId="1086984133" sldId="386"/>
        </pc:sldMkLst>
      </pc:sldChg>
      <pc:sldChg chg="modSp mod">
        <pc:chgData name="Verbeeck William" userId="9b98557d-4638-497e-9b40-4f2c2b1c3415" providerId="ADAL" clId="{F5BE0921-B5D3-44AC-B7E7-8CD890F05B53}" dt="2024-03-28T14:52:12.103" v="145" actId="20577"/>
        <pc:sldMkLst>
          <pc:docMk/>
          <pc:sldMk cId="2668448455" sldId="398"/>
        </pc:sldMkLst>
        <pc:spChg chg="mod">
          <ac:chgData name="Verbeeck William" userId="9b98557d-4638-497e-9b40-4f2c2b1c3415" providerId="ADAL" clId="{F5BE0921-B5D3-44AC-B7E7-8CD890F05B53}" dt="2024-03-28T14:52:12.103" v="145" actId="20577"/>
          <ac:spMkLst>
            <pc:docMk/>
            <pc:sldMk cId="2668448455" sldId="398"/>
            <ac:spMk id="856" creationId="{00000000-0000-0000-0000-000000000000}"/>
          </ac:spMkLst>
        </pc:spChg>
      </pc:sldChg>
      <pc:sldChg chg="del">
        <pc:chgData name="Verbeeck William" userId="9b98557d-4638-497e-9b40-4f2c2b1c3415" providerId="ADAL" clId="{F5BE0921-B5D3-44AC-B7E7-8CD890F05B53}" dt="2024-03-28T14:38:10.076" v="41" actId="47"/>
        <pc:sldMkLst>
          <pc:docMk/>
          <pc:sldMk cId="944668036" sldId="438"/>
        </pc:sldMkLst>
      </pc:sldChg>
      <pc:sldChg chg="modSp mod addCm delCm modCm">
        <pc:chgData name="Verbeeck William" userId="9b98557d-4638-497e-9b40-4f2c2b1c3415" providerId="ADAL" clId="{F5BE0921-B5D3-44AC-B7E7-8CD890F05B53}" dt="2024-03-28T16:33:28.484" v="209" actId="403"/>
        <pc:sldMkLst>
          <pc:docMk/>
          <pc:sldMk cId="1062503367" sldId="439"/>
        </pc:sldMkLst>
        <pc:spChg chg="mod">
          <ac:chgData name="Verbeeck William" userId="9b98557d-4638-497e-9b40-4f2c2b1c3415" providerId="ADAL" clId="{F5BE0921-B5D3-44AC-B7E7-8CD890F05B53}" dt="2024-03-28T16:33:28.484" v="209" actId="403"/>
          <ac:spMkLst>
            <pc:docMk/>
            <pc:sldMk cId="1062503367" sldId="439"/>
            <ac:spMk id="86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6:36:20.957" v="237" actId="108"/>
        <pc:sldMkLst>
          <pc:docMk/>
          <pc:sldMk cId="0" sldId="441"/>
        </pc:sldMkLst>
        <pc:spChg chg="mod">
          <ac:chgData name="Verbeeck William" userId="9b98557d-4638-497e-9b40-4f2c2b1c3415" providerId="ADAL" clId="{F5BE0921-B5D3-44AC-B7E7-8CD890F05B53}" dt="2024-03-28T16:36:20.957" v="237" actId="108"/>
          <ac:spMkLst>
            <pc:docMk/>
            <pc:sldMk cId="0" sldId="441"/>
            <ac:spMk id="250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6:37:16.045" v="246" actId="1076"/>
        <pc:sldMkLst>
          <pc:docMk/>
          <pc:sldMk cId="3424598638" sldId="442"/>
        </pc:sldMkLst>
        <pc:spChg chg="mod">
          <ac:chgData name="Verbeeck William" userId="9b98557d-4638-497e-9b40-4f2c2b1c3415" providerId="ADAL" clId="{F5BE0921-B5D3-44AC-B7E7-8CD890F05B53}" dt="2024-03-28T16:36:16.747" v="236" actId="108"/>
          <ac:spMkLst>
            <pc:docMk/>
            <pc:sldMk cId="3424598638" sldId="442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7:16.045" v="246" actId="1076"/>
          <ac:spMkLst>
            <pc:docMk/>
            <pc:sldMk cId="3424598638" sldId="442"/>
            <ac:spMk id="93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7:21:59.728" v="584" actId="1076"/>
        <pc:sldMkLst>
          <pc:docMk/>
          <pc:sldMk cId="3912160288" sldId="443"/>
        </pc:sldMkLst>
        <pc:spChg chg="mod">
          <ac:chgData name="Verbeeck William" userId="9b98557d-4638-497e-9b40-4f2c2b1c3415" providerId="ADAL" clId="{F5BE0921-B5D3-44AC-B7E7-8CD890F05B53}" dt="2024-03-28T16:35:58.545" v="232" actId="108"/>
          <ac:spMkLst>
            <pc:docMk/>
            <pc:sldMk cId="3912160288" sldId="443"/>
            <ac:spMk id="4" creationId="{434A3441-BC18-6B3E-DB8B-5FBBE108D93E}"/>
          </ac:spMkLst>
        </pc:spChg>
        <pc:spChg chg="mod ord">
          <ac:chgData name="Verbeeck William" userId="9b98557d-4638-497e-9b40-4f2c2b1c3415" providerId="ADAL" clId="{F5BE0921-B5D3-44AC-B7E7-8CD890F05B53}" dt="2024-03-28T17:21:51.796" v="583" actId="17032"/>
          <ac:spMkLst>
            <pc:docMk/>
            <pc:sldMk cId="3912160288" sldId="443"/>
            <ac:spMk id="7" creationId="{6EC9ECD6-5D3D-2849-288E-914234723D53}"/>
          </ac:spMkLst>
        </pc:spChg>
        <pc:spChg chg="mod">
          <ac:chgData name="Verbeeck William" userId="9b98557d-4638-497e-9b40-4f2c2b1c3415" providerId="ADAL" clId="{F5BE0921-B5D3-44AC-B7E7-8CD890F05B53}" dt="2024-03-28T17:21:03.489" v="579" actId="207"/>
          <ac:spMkLst>
            <pc:docMk/>
            <pc:sldMk cId="3912160288" sldId="443"/>
            <ac:spMk id="8" creationId="{A3A9830F-C317-710E-E074-7922D4B03161}"/>
          </ac:spMkLst>
        </pc:spChg>
        <pc:picChg chg="mod">
          <ac:chgData name="Verbeeck William" userId="9b98557d-4638-497e-9b40-4f2c2b1c3415" providerId="ADAL" clId="{F5BE0921-B5D3-44AC-B7E7-8CD890F05B53}" dt="2024-03-28T17:21:59.728" v="584" actId="1076"/>
          <ac:picMkLst>
            <pc:docMk/>
            <pc:sldMk cId="3912160288" sldId="443"/>
            <ac:picMk id="6" creationId="{C95A8EF3-A1D9-DA51-1E46-5A8217113515}"/>
          </ac:picMkLst>
        </pc:picChg>
      </pc:sldChg>
      <pc:sldChg chg="modSp del mod">
        <pc:chgData name="Verbeeck William" userId="9b98557d-4638-497e-9b40-4f2c2b1c3415" providerId="ADAL" clId="{F5BE0921-B5D3-44AC-B7E7-8CD890F05B53}" dt="2024-03-28T16:53:39.431" v="380" actId="47"/>
        <pc:sldMkLst>
          <pc:docMk/>
          <pc:sldMk cId="394315454" sldId="444"/>
        </pc:sldMkLst>
        <pc:spChg chg="mod">
          <ac:chgData name="Verbeeck William" userId="9b98557d-4638-497e-9b40-4f2c2b1c3415" providerId="ADAL" clId="{F5BE0921-B5D3-44AC-B7E7-8CD890F05B53}" dt="2024-03-28T16:34:42.981" v="219" actId="403"/>
          <ac:spMkLst>
            <pc:docMk/>
            <pc:sldMk cId="394315454" sldId="444"/>
            <ac:spMk id="782" creationId="{00000000-0000-0000-0000-000000000000}"/>
          </ac:spMkLst>
        </pc:spChg>
        <pc:graphicFrameChg chg="mod modGraphic">
          <ac:chgData name="Verbeeck William" userId="9b98557d-4638-497e-9b40-4f2c2b1c3415" providerId="ADAL" clId="{F5BE0921-B5D3-44AC-B7E7-8CD890F05B53}" dt="2024-03-28T16:39:24.458" v="270" actId="1076"/>
          <ac:graphicFrameMkLst>
            <pc:docMk/>
            <pc:sldMk cId="394315454" sldId="444"/>
            <ac:graphicFrameMk id="2" creationId="{7F6CA941-6A2E-1326-1A0D-F16D4F42070D}"/>
          </ac:graphicFrameMkLst>
        </pc:graphicFrameChg>
      </pc:sldChg>
      <pc:sldChg chg="modSp mod">
        <pc:chgData name="Verbeeck William" userId="9b98557d-4638-497e-9b40-4f2c2b1c3415" providerId="ADAL" clId="{F5BE0921-B5D3-44AC-B7E7-8CD890F05B53}" dt="2024-03-28T14:54:07.865" v="160" actId="20577"/>
        <pc:sldMkLst>
          <pc:docMk/>
          <pc:sldMk cId="2060940386" sldId="447"/>
        </pc:sldMkLst>
        <pc:spChg chg="mod">
          <ac:chgData name="Verbeeck William" userId="9b98557d-4638-497e-9b40-4f2c2b1c3415" providerId="ADAL" clId="{F5BE0921-B5D3-44AC-B7E7-8CD890F05B53}" dt="2024-03-28T14:54:07.865" v="160" actId="20577"/>
          <ac:spMkLst>
            <pc:docMk/>
            <pc:sldMk cId="2060940386" sldId="447"/>
            <ac:spMk id="856" creationId="{00000000-0000-0000-0000-000000000000}"/>
          </ac:spMkLst>
        </pc:spChg>
      </pc:sldChg>
      <pc:sldChg chg="del">
        <pc:chgData name="Verbeeck William" userId="9b98557d-4638-497e-9b40-4f2c2b1c3415" providerId="ADAL" clId="{F5BE0921-B5D3-44AC-B7E7-8CD890F05B53}" dt="2024-03-28T17:33:56.550" v="758" actId="47"/>
        <pc:sldMkLst>
          <pc:docMk/>
          <pc:sldMk cId="2931584498" sldId="449"/>
        </pc:sldMkLst>
      </pc:sldChg>
      <pc:sldChg chg="modSp mod">
        <pc:chgData name="Verbeeck William" userId="9b98557d-4638-497e-9b40-4f2c2b1c3415" providerId="ADAL" clId="{F5BE0921-B5D3-44AC-B7E7-8CD890F05B53}" dt="2024-03-28T17:33:45.460" v="756" actId="404"/>
        <pc:sldMkLst>
          <pc:docMk/>
          <pc:sldMk cId="2577232136" sldId="450"/>
        </pc:sldMkLst>
        <pc:spChg chg="mod">
          <ac:chgData name="Verbeeck William" userId="9b98557d-4638-497e-9b40-4f2c2b1c3415" providerId="ADAL" clId="{F5BE0921-B5D3-44AC-B7E7-8CD890F05B53}" dt="2024-03-28T17:33:35.110" v="752" actId="113"/>
          <ac:spMkLst>
            <pc:docMk/>
            <pc:sldMk cId="2577232136" sldId="450"/>
            <ac:spMk id="2" creationId="{3186C7C8-CAF6-12B3-D7FE-216C9E4B6BDC}"/>
          </ac:spMkLst>
        </pc:spChg>
        <pc:spChg chg="mod">
          <ac:chgData name="Verbeeck William" userId="9b98557d-4638-497e-9b40-4f2c2b1c3415" providerId="ADAL" clId="{F5BE0921-B5D3-44AC-B7E7-8CD890F05B53}" dt="2024-03-28T17:33:45.460" v="756" actId="404"/>
          <ac:spMkLst>
            <pc:docMk/>
            <pc:sldMk cId="2577232136" sldId="450"/>
            <ac:spMk id="3" creationId="{5EFA7954-C7CA-41C7-630D-BCE5AF374DE6}"/>
          </ac:spMkLst>
        </pc:spChg>
      </pc:sldChg>
      <pc:sldChg chg="modSp mod addCm modCm">
        <pc:chgData name="Verbeeck William" userId="9b98557d-4638-497e-9b40-4f2c2b1c3415" providerId="ADAL" clId="{F5BE0921-B5D3-44AC-B7E7-8CD890F05B53}" dt="2024-03-28T16:42:44.989" v="278" actId="255"/>
        <pc:sldMkLst>
          <pc:docMk/>
          <pc:sldMk cId="246835153" sldId="451"/>
        </pc:sldMkLst>
        <pc:spChg chg="mod">
          <ac:chgData name="Verbeeck William" userId="9b98557d-4638-497e-9b40-4f2c2b1c3415" providerId="ADAL" clId="{F5BE0921-B5D3-44AC-B7E7-8CD890F05B53}" dt="2024-03-28T16:33:05.862" v="206" actId="403"/>
          <ac:spMkLst>
            <pc:docMk/>
            <pc:sldMk cId="246835153" sldId="451"/>
            <ac:spMk id="2" creationId="{1D1936F0-3BC9-426A-2FB1-31C95486001B}"/>
          </ac:spMkLst>
        </pc:spChg>
        <pc:spChg chg="mod">
          <ac:chgData name="Verbeeck William" userId="9b98557d-4638-497e-9b40-4f2c2b1c3415" providerId="ADAL" clId="{F5BE0921-B5D3-44AC-B7E7-8CD890F05B53}" dt="2024-03-28T16:42:44.989" v="278" actId="255"/>
          <ac:spMkLst>
            <pc:docMk/>
            <pc:sldMk cId="246835153" sldId="451"/>
            <ac:spMk id="3" creationId="{CC1EF2A4-0D51-6098-82F8-F4D11E76C308}"/>
          </ac:spMkLst>
        </pc:spChg>
      </pc:sldChg>
      <pc:sldChg chg="addSp modSp mod">
        <pc:chgData name="Verbeeck William" userId="9b98557d-4638-497e-9b40-4f2c2b1c3415" providerId="ADAL" clId="{F5BE0921-B5D3-44AC-B7E7-8CD890F05B53}" dt="2024-03-28T17:16:56.546" v="569" actId="1076"/>
        <pc:sldMkLst>
          <pc:docMk/>
          <pc:sldMk cId="4283180342" sldId="452"/>
        </pc:sldMkLst>
        <pc:spChg chg="add mod">
          <ac:chgData name="Verbeeck William" userId="9b98557d-4638-497e-9b40-4f2c2b1c3415" providerId="ADAL" clId="{F5BE0921-B5D3-44AC-B7E7-8CD890F05B53}" dt="2024-03-28T17:15:32.334" v="555" actId="571"/>
          <ac:spMkLst>
            <pc:docMk/>
            <pc:sldMk cId="4283180342" sldId="452"/>
            <ac:spMk id="2" creationId="{A240F656-E390-A7AC-755D-07FB1C015799}"/>
          </ac:spMkLst>
        </pc:spChg>
        <pc:spChg chg="add mod">
          <ac:chgData name="Verbeeck William" userId="9b98557d-4638-497e-9b40-4f2c2b1c3415" providerId="ADAL" clId="{F5BE0921-B5D3-44AC-B7E7-8CD890F05B53}" dt="2024-03-28T17:15:32.334" v="555" actId="571"/>
          <ac:spMkLst>
            <pc:docMk/>
            <pc:sldMk cId="4283180342" sldId="452"/>
            <ac:spMk id="3" creationId="{18341EB8-B317-EA98-1106-A20267CD51C3}"/>
          </ac:spMkLst>
        </pc:spChg>
        <pc:spChg chg="add mod">
          <ac:chgData name="Verbeeck William" userId="9b98557d-4638-497e-9b40-4f2c2b1c3415" providerId="ADAL" clId="{F5BE0921-B5D3-44AC-B7E7-8CD890F05B53}" dt="2024-03-28T17:15:32.334" v="555" actId="571"/>
          <ac:spMkLst>
            <pc:docMk/>
            <pc:sldMk cId="4283180342" sldId="452"/>
            <ac:spMk id="4" creationId="{50606039-9682-217D-900C-D03E388A4DFD}"/>
          </ac:spMkLst>
        </pc:spChg>
        <pc:spChg chg="mod">
          <ac:chgData name="Verbeeck William" userId="9b98557d-4638-497e-9b40-4f2c2b1c3415" providerId="ADAL" clId="{F5BE0921-B5D3-44AC-B7E7-8CD890F05B53}" dt="2024-03-28T17:16:56.546" v="569" actId="1076"/>
          <ac:spMkLst>
            <pc:docMk/>
            <pc:sldMk cId="4283180342" sldId="452"/>
            <ac:spMk id="231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6:42.744" v="568" actId="1076"/>
          <ac:spMkLst>
            <pc:docMk/>
            <pc:sldMk cId="4283180342" sldId="452"/>
            <ac:spMk id="232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6:56.546" v="569" actId="1076"/>
          <ac:spMkLst>
            <pc:docMk/>
            <pc:sldMk cId="4283180342" sldId="452"/>
            <ac:spMk id="233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6:56.546" v="569" actId="1076"/>
          <ac:spMkLst>
            <pc:docMk/>
            <pc:sldMk cId="4283180342" sldId="452"/>
            <ac:spMk id="234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7:16:56.546" v="569" actId="1076"/>
          <ac:picMkLst>
            <pc:docMk/>
            <pc:sldMk cId="4283180342" sldId="452"/>
            <ac:picMk id="235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7:16:56.546" v="569" actId="1076"/>
          <ac:picMkLst>
            <pc:docMk/>
            <pc:sldMk cId="4283180342" sldId="452"/>
            <ac:picMk id="236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7:16:56.546" v="569" actId="1076"/>
          <ac:picMkLst>
            <pc:docMk/>
            <pc:sldMk cId="4283180342" sldId="452"/>
            <ac:picMk id="237" creationId="{00000000-0000-0000-0000-000000000000}"/>
          </ac:picMkLst>
        </pc:picChg>
      </pc:sldChg>
      <pc:sldChg chg="modSp add mod">
        <pc:chgData name="Verbeeck William" userId="9b98557d-4638-497e-9b40-4f2c2b1c3415" providerId="ADAL" clId="{F5BE0921-B5D3-44AC-B7E7-8CD890F05B53}" dt="2024-03-28T15:46:58.501" v="165" actId="20577"/>
        <pc:sldMkLst>
          <pc:docMk/>
          <pc:sldMk cId="3163325457" sldId="453"/>
        </pc:sldMkLst>
        <pc:spChg chg="mod">
          <ac:chgData name="Verbeeck William" userId="9b98557d-4638-497e-9b40-4f2c2b1c3415" providerId="ADAL" clId="{F5BE0921-B5D3-44AC-B7E7-8CD890F05B53}" dt="2024-03-28T15:46:58.501" v="165" actId="20577"/>
          <ac:spMkLst>
            <pc:docMk/>
            <pc:sldMk cId="3163325457" sldId="453"/>
            <ac:spMk id="856" creationId="{00000000-0000-0000-0000-000000000000}"/>
          </ac:spMkLst>
        </pc:spChg>
      </pc:sldChg>
      <pc:sldChg chg="add del">
        <pc:chgData name="Verbeeck William" userId="9b98557d-4638-497e-9b40-4f2c2b1c3415" providerId="ADAL" clId="{F5BE0921-B5D3-44AC-B7E7-8CD890F05B53}" dt="2024-03-28T17:33:59.810" v="759" actId="47"/>
        <pc:sldMkLst>
          <pc:docMk/>
          <pc:sldMk cId="521114684" sldId="454"/>
        </pc:sldMkLst>
      </pc:sldChg>
      <pc:sldChg chg="delSp modSp add mod addCm delCm modCm">
        <pc:chgData name="Verbeeck William" userId="9b98557d-4638-497e-9b40-4f2c2b1c3415" providerId="ADAL" clId="{F5BE0921-B5D3-44AC-B7E7-8CD890F05B53}" dt="2024-03-28T16:41:07.841" v="276"/>
        <pc:sldMkLst>
          <pc:docMk/>
          <pc:sldMk cId="3419022816" sldId="455"/>
        </pc:sldMkLst>
        <pc:spChg chg="del">
          <ac:chgData name="Verbeeck William" userId="9b98557d-4638-497e-9b40-4f2c2b1c3415" providerId="ADAL" clId="{F5BE0921-B5D3-44AC-B7E7-8CD890F05B53}" dt="2024-03-28T14:34:49.531" v="7" actId="478"/>
          <ac:spMkLst>
            <pc:docMk/>
            <pc:sldMk cId="3419022816" sldId="455"/>
            <ac:spMk id="4" creationId="{12A083E3-5C71-8B73-4990-4FD248752C86}"/>
          </ac:spMkLst>
        </pc:spChg>
        <pc:spChg chg="del">
          <ac:chgData name="Verbeeck William" userId="9b98557d-4638-497e-9b40-4f2c2b1c3415" providerId="ADAL" clId="{F5BE0921-B5D3-44AC-B7E7-8CD890F05B53}" dt="2024-03-28T14:34:49.531" v="7" actId="478"/>
          <ac:spMkLst>
            <pc:docMk/>
            <pc:sldMk cId="3419022816" sldId="455"/>
            <ac:spMk id="10" creationId="{37FC2C78-4A1A-8191-7A0C-FE6F79E2EFC7}"/>
          </ac:spMkLst>
        </pc:spChg>
        <pc:spChg chg="del">
          <ac:chgData name="Verbeeck William" userId="9b98557d-4638-497e-9b40-4f2c2b1c3415" providerId="ADAL" clId="{F5BE0921-B5D3-44AC-B7E7-8CD890F05B53}" dt="2024-03-28T14:34:59.260" v="8" actId="478"/>
          <ac:spMkLst>
            <pc:docMk/>
            <pc:sldMk cId="3419022816" sldId="455"/>
            <ac:spMk id="17" creationId="{1493BFBE-A976-7797-925F-0B71211C291F}"/>
          </ac:spMkLst>
        </pc:spChg>
        <pc:spChg chg="mod">
          <ac:chgData name="Verbeeck William" userId="9b98557d-4638-497e-9b40-4f2c2b1c3415" providerId="ADAL" clId="{F5BE0921-B5D3-44AC-B7E7-8CD890F05B53}" dt="2024-03-28T16:33:53.427" v="213" actId="403"/>
          <ac:spMkLst>
            <pc:docMk/>
            <pc:sldMk cId="3419022816" sldId="455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4:49.531" v="7" actId="478"/>
          <ac:spMkLst>
            <pc:docMk/>
            <pc:sldMk cId="3419022816" sldId="455"/>
            <ac:spMk id="951" creationId="{43205CE8-6711-92B6-4D5E-4106C2319EAD}"/>
          </ac:spMkLst>
        </pc:spChg>
        <pc:grpChg chg="del">
          <ac:chgData name="Verbeeck William" userId="9b98557d-4638-497e-9b40-4f2c2b1c3415" providerId="ADAL" clId="{F5BE0921-B5D3-44AC-B7E7-8CD890F05B53}" dt="2024-03-28T14:34:59.260" v="8" actId="478"/>
          <ac:grpSpMkLst>
            <pc:docMk/>
            <pc:sldMk cId="3419022816" sldId="455"/>
            <ac:grpSpMk id="26" creationId="{85BC9FB7-0056-79DA-0AD2-3AAF038F6010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29" creationId="{537A59FC-5550-A91D-9F95-6ED72A810065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32" creationId="{D8D2A0BD-6DB5-BA57-DEDF-688D5BD19013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43" creationId="{118C9A07-F568-09E8-AE30-D31A681D95CB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59" creationId="{B1D18CB1-1754-4AF1-7740-D766F6424DEA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62" creationId="{417F4A08-FDF9-F0B1-0C12-33725F131EFA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847" creationId="{AA5B0008-CE02-1CF7-51B8-DB58D4A58EE8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851" creationId="{2F46D8F1-0238-3247-72B9-9F7A90617602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13" creationId="{5D59550D-A8AC-2671-AD4E-22E512134914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16" creationId="{6331C61B-3F0C-BE21-191B-FD124B55D336}"/>
          </ac:grpSpMkLst>
        </pc:grpChg>
        <pc:grpChg chg="del">
          <ac:chgData name="Verbeeck William" userId="9b98557d-4638-497e-9b40-4f2c2b1c3415" providerId="ADAL" clId="{F5BE0921-B5D3-44AC-B7E7-8CD890F05B53}" dt="2024-03-28T14:35:01.586" v="9" actId="478"/>
          <ac:grpSpMkLst>
            <pc:docMk/>
            <pc:sldMk cId="3419022816" sldId="455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40" creationId="{00000000-0000-0000-0000-000000000000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62" creationId="{C72B5B8F-CF53-B3BA-2265-6A572E509A0E}"/>
          </ac:grpSpMkLst>
        </pc:grp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8" creationId="{EBBA943E-733B-F838-1D2E-F088BB38CCE6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35" creationId="{C6215295-0706-E71B-A133-615B93BF5389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59" creationId="{023B4C46-65BE-3EDF-1EB5-23FA05032444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72" creationId="{B468DA8E-57D3-EF92-77F1-900EB28C100D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79" creationId="{971EFBB2-4E22-91BE-83C5-B9BC6A6DCFEA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85" creationId="{1B07A811-DAB5-126E-C087-8DB8F4105512}"/>
          </ac:cxnSpMkLst>
        </pc:cxnChg>
        <pc:cxnChg chg="del mod">
          <ac:chgData name="Verbeeck William" userId="9b98557d-4638-497e-9b40-4f2c2b1c3415" providerId="ADAL" clId="{F5BE0921-B5D3-44AC-B7E7-8CD890F05B53}" dt="2024-03-28T14:34:59.260" v="8" actId="478"/>
          <ac:cxnSpMkLst>
            <pc:docMk/>
            <pc:sldMk cId="3419022816" sldId="455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28" creationId="{05F12E78-069A-9737-1705-9002318436EE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6" creationId="{2C0FECCC-1B8B-B782-A6FB-2B23B29D8F6F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7" creationId="{C72CB844-475A-3E8B-0B52-3366BCAD99A1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8" creationId="{05E6F6A4-DDC0-2D49-8601-ADC836ED00B2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9" creationId="{34176921-CFE0-664A-0612-D1338F458B10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08" creationId="{F054F873-F73F-FBA9-0D39-445BC3FF40B5}"/>
          </ac:cxnSpMkLst>
        </pc:cxnChg>
        <pc:cxnChg chg="del">
          <ac:chgData name="Verbeeck William" userId="9b98557d-4638-497e-9b40-4f2c2b1c3415" providerId="ADAL" clId="{F5BE0921-B5D3-44AC-B7E7-8CD890F05B53}" dt="2024-03-28T14:34:59.260" v="8" actId="478"/>
          <ac:cxnSpMkLst>
            <pc:docMk/>
            <pc:sldMk cId="3419022816" sldId="455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27" creationId="{E4A4E4CB-7F38-18E3-4D3E-119AC876E070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45" creationId="{676866E0-52F8-7339-BEFB-97292E75B651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47" creationId="{1454D5F4-66F0-F4FD-31E8-B126AB98834E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49" creationId="{1D4A542D-B215-FD16-1A80-B13F8DAE0C08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52" creationId="{1FB977AC-4599-93D9-FE30-59FF7CBC3641}"/>
          </ac:cxnSpMkLst>
        </pc:cxnChg>
      </pc:sldChg>
      <pc:sldChg chg="delSp modSp add mod delCm">
        <pc:chgData name="Verbeeck William" userId="9b98557d-4638-497e-9b40-4f2c2b1c3415" providerId="ADAL" clId="{F5BE0921-B5D3-44AC-B7E7-8CD890F05B53}" dt="2024-03-28T16:33:56.407" v="214" actId="403"/>
        <pc:sldMkLst>
          <pc:docMk/>
          <pc:sldMk cId="2463714208" sldId="456"/>
        </pc:sldMkLst>
        <pc:spChg chg="del">
          <ac:chgData name="Verbeeck William" userId="9b98557d-4638-497e-9b40-4f2c2b1c3415" providerId="ADAL" clId="{F5BE0921-B5D3-44AC-B7E7-8CD890F05B53}" dt="2024-03-28T14:35:16.528" v="11" actId="478"/>
          <ac:spMkLst>
            <pc:docMk/>
            <pc:sldMk cId="2463714208" sldId="456"/>
            <ac:spMk id="17" creationId="{1493BFBE-A976-7797-925F-0B71211C291F}"/>
          </ac:spMkLst>
        </pc:spChg>
        <pc:spChg chg="mod">
          <ac:chgData name="Verbeeck William" userId="9b98557d-4638-497e-9b40-4f2c2b1c3415" providerId="ADAL" clId="{F5BE0921-B5D3-44AC-B7E7-8CD890F05B53}" dt="2024-03-28T16:33:56.407" v="214" actId="403"/>
          <ac:spMkLst>
            <pc:docMk/>
            <pc:sldMk cId="2463714208" sldId="456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5:16.528" v="11" actId="478"/>
          <ac:spMkLst>
            <pc:docMk/>
            <pc:sldMk cId="2463714208" sldId="456"/>
            <ac:spMk id="985" creationId="{FCFEB920-77B8-7784-E7B7-36B0960C7078}"/>
          </ac:spMkLst>
        </pc:s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11" creationId="{194AC982-8479-289E-A628-85733A23A90E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21" creationId="{AE997C9F-418D-E9EE-CDCD-FBFA872F3351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23" creationId="{A7006F84-B001-AC47-F5B2-3736FE6ABD74}"/>
          </ac:grpSpMkLst>
        </pc:grpChg>
        <pc:grpChg chg="del">
          <ac:chgData name="Verbeeck William" userId="9b98557d-4638-497e-9b40-4f2c2b1c3415" providerId="ADAL" clId="{F5BE0921-B5D3-44AC-B7E7-8CD890F05B53}" dt="2024-03-28T14:35:22.421" v="12" actId="478"/>
          <ac:grpSpMkLst>
            <pc:docMk/>
            <pc:sldMk cId="2463714208" sldId="456"/>
            <ac:grpSpMk id="26" creationId="{85BC9FB7-0056-79DA-0AD2-3AAF038F6010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29" creationId="{537A59FC-5550-A91D-9F95-6ED72A810065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32" creationId="{D8D2A0BD-6DB5-BA57-DEDF-688D5BD19013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38" creationId="{22A35BCA-BFB2-BE34-4050-086F5151FE53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57" creationId="{8E1F0DDC-699C-5E4D-B744-84A771868327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62" creationId="{417F4A08-FDF9-F0B1-0C12-33725F131EFA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847" creationId="{AA5B0008-CE02-1CF7-51B8-DB58D4A58EE8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851" creationId="{2F46D8F1-0238-3247-72B9-9F7A90617602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898" creationId="{7A36C24C-90D4-9F44-E8B7-DE6FA5369E4E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01" creationId="{AE038AF7-6B3D-6D90-EC18-58C49488AC94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907" creationId="{FDC214A1-3852-D755-4849-3DA5EAF7AC4E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13" creationId="{5D59550D-A8AC-2671-AD4E-22E512134914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16" creationId="{6331C61B-3F0C-BE21-191B-FD124B55D336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932" creationId="{C10C5945-B96D-A833-505A-50665EC11476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40" creationId="{00000000-0000-0000-0000-000000000000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980" creationId="{A1E1DD17-6DC5-2CDC-CB1A-6E4531B08747}"/>
          </ac:grpSpMkLst>
        </pc:grp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35" creationId="{C6215295-0706-E71B-A133-615B93BF5389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56" creationId="{35A02A83-FD23-B623-54BF-85BD52EB09FE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63" creationId="{23DFD427-4D70-8556-45C2-67EF0151CFB6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59" creationId="{023B4C46-65BE-3EDF-1EB5-23FA05032444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72" creationId="{B468DA8E-57D3-EF92-77F1-900EB28C100D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79" creationId="{971EFBB2-4E22-91BE-83C5-B9BC6A6DCFEA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85" creationId="{1B07A811-DAB5-126E-C087-8DB8F4105512}"/>
          </ac:cxnSpMkLst>
        </pc:cxnChg>
        <pc:cxnChg chg="del mod">
          <ac:chgData name="Verbeeck William" userId="9b98557d-4638-497e-9b40-4f2c2b1c3415" providerId="ADAL" clId="{F5BE0921-B5D3-44AC-B7E7-8CD890F05B53}" dt="2024-03-28T14:35:22.421" v="12" actId="478"/>
          <ac:cxnSpMkLst>
            <pc:docMk/>
            <pc:sldMk cId="2463714208" sldId="456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927" creationId="{14347D50-337A-7E42-34AE-93CF4A03D413}"/>
          </ac:cxnSpMkLst>
        </pc:cxnChg>
        <pc:cxnChg chg="del mod">
          <ac:chgData name="Verbeeck William" userId="9b98557d-4638-497e-9b40-4f2c2b1c3415" providerId="ADAL" clId="{F5BE0921-B5D3-44AC-B7E7-8CD890F05B53}" dt="2024-03-28T14:35:24.718" v="13" actId="478"/>
          <ac:cxnSpMkLst>
            <pc:docMk/>
            <pc:sldMk cId="2463714208" sldId="456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5:22.421" v="12" actId="478"/>
          <ac:cxnSpMkLst>
            <pc:docMk/>
            <pc:sldMk cId="2463714208" sldId="456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986" creationId="{E56E4BE2-5934-723D-3837-99C40B1460D3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04" creationId="{AFA687B0-95D8-3990-6E50-50154C8B1FE5}"/>
          </ac:cxnSpMkLst>
        </pc:cxnChg>
        <pc:cxnChg chg="del mod">
          <ac:chgData name="Verbeeck William" userId="9b98557d-4638-497e-9b40-4f2c2b1c3415" providerId="ADAL" clId="{F5BE0921-B5D3-44AC-B7E7-8CD890F05B53}" dt="2024-03-28T14:35:27.340" v="14" actId="478"/>
          <ac:cxnSpMkLst>
            <pc:docMk/>
            <pc:sldMk cId="2463714208" sldId="456"/>
            <ac:cxnSpMk id="1006" creationId="{7617FF2D-CEDD-1C23-18C4-D8BA0C78F1EB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08" creationId="{F054F873-F73F-FBA9-0D39-445BC3FF40B5}"/>
          </ac:cxnSpMkLst>
        </pc:cxnChg>
        <pc:cxnChg chg="del mod">
          <ac:chgData name="Verbeeck William" userId="9b98557d-4638-497e-9b40-4f2c2b1c3415" providerId="ADAL" clId="{F5BE0921-B5D3-44AC-B7E7-8CD890F05B53}" dt="2024-03-28T14:35:22.421" v="12" actId="478"/>
          <ac:cxnSpMkLst>
            <pc:docMk/>
            <pc:sldMk cId="2463714208" sldId="456"/>
            <ac:cxnSpMk id="1009" creationId="{CD504615-DC30-5E9E-8899-110C8C684369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11" creationId="{D7405137-FB46-F822-926C-CC491F155803}"/>
          </ac:cxnSpMkLst>
        </pc:cxnChg>
        <pc:cxnChg chg="del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27" creationId="{E4A4E4CB-7F38-18E3-4D3E-119AC876E070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45" creationId="{676866E0-52F8-7339-BEFB-97292E75B651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47" creationId="{1454D5F4-66F0-F4FD-31E8-B126AB98834E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49" creationId="{1D4A542D-B215-FD16-1A80-B13F8DAE0C08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52" creationId="{1FB977AC-4599-93D9-FE30-59FF7CBC3641}"/>
          </ac:cxnSpMkLst>
        </pc:cxnChg>
      </pc:sldChg>
      <pc:sldChg chg="delSp modSp add mod delCm">
        <pc:chgData name="Verbeeck William" userId="9b98557d-4638-497e-9b40-4f2c2b1c3415" providerId="ADAL" clId="{F5BE0921-B5D3-44AC-B7E7-8CD890F05B53}" dt="2024-03-28T16:33:48.547" v="212" actId="1592"/>
        <pc:sldMkLst>
          <pc:docMk/>
          <pc:sldMk cId="3549670500" sldId="457"/>
        </pc:sldMkLst>
        <pc:spChg chg="del">
          <ac:chgData name="Verbeeck William" userId="9b98557d-4638-497e-9b40-4f2c2b1c3415" providerId="ADAL" clId="{F5BE0921-B5D3-44AC-B7E7-8CD890F05B53}" dt="2024-03-28T14:35:47.490" v="17" actId="478"/>
          <ac:spMkLst>
            <pc:docMk/>
            <pc:sldMk cId="3549670500" sldId="457"/>
            <ac:spMk id="4" creationId="{12A083E3-5C71-8B73-4990-4FD248752C86}"/>
          </ac:spMkLst>
        </pc:spChg>
        <pc:spChg chg="del">
          <ac:chgData name="Verbeeck William" userId="9b98557d-4638-497e-9b40-4f2c2b1c3415" providerId="ADAL" clId="{F5BE0921-B5D3-44AC-B7E7-8CD890F05B53}" dt="2024-03-28T14:35:47.490" v="17" actId="478"/>
          <ac:spMkLst>
            <pc:docMk/>
            <pc:sldMk cId="3549670500" sldId="457"/>
            <ac:spMk id="10" creationId="{37FC2C78-4A1A-8191-7A0C-FE6F79E2EFC7}"/>
          </ac:spMkLst>
        </pc:spChg>
        <pc:spChg chg="mod">
          <ac:chgData name="Verbeeck William" userId="9b98557d-4638-497e-9b40-4f2c2b1c3415" providerId="ADAL" clId="{F5BE0921-B5D3-44AC-B7E7-8CD890F05B53}" dt="2024-03-28T16:33:35.811" v="210" actId="403"/>
          <ac:spMkLst>
            <pc:docMk/>
            <pc:sldMk cId="3549670500" sldId="457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5:47.490" v="17" actId="478"/>
          <ac:spMkLst>
            <pc:docMk/>
            <pc:sldMk cId="3549670500" sldId="457"/>
            <ac:spMk id="951" creationId="{43205CE8-6711-92B6-4D5E-4106C2319EAD}"/>
          </ac:spMkLst>
        </pc:spChg>
        <pc:spChg chg="del">
          <ac:chgData name="Verbeeck William" userId="9b98557d-4638-497e-9b40-4f2c2b1c3415" providerId="ADAL" clId="{F5BE0921-B5D3-44AC-B7E7-8CD890F05B53}" dt="2024-03-28T14:35:43.443" v="16" actId="478"/>
          <ac:spMkLst>
            <pc:docMk/>
            <pc:sldMk cId="3549670500" sldId="457"/>
            <ac:spMk id="985" creationId="{FCFEB920-77B8-7784-E7B7-36B0960C7078}"/>
          </ac:spMkLst>
        </pc:s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11" creationId="{194AC982-8479-289E-A628-85733A23A90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21" creationId="{AE997C9F-418D-E9EE-CDCD-FBFA872F3351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23" creationId="{A7006F84-B001-AC47-F5B2-3736FE6ABD74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38" creationId="{22A35BCA-BFB2-BE34-4050-086F5151FE53}"/>
          </ac:grpSpMkLst>
        </pc:grpChg>
        <pc:grpChg chg="del">
          <ac:chgData name="Verbeeck William" userId="9b98557d-4638-497e-9b40-4f2c2b1c3415" providerId="ADAL" clId="{F5BE0921-B5D3-44AC-B7E7-8CD890F05B53}" dt="2024-03-28T14:35:47.490" v="17" actId="478"/>
          <ac:grpSpMkLst>
            <pc:docMk/>
            <pc:sldMk cId="3549670500" sldId="457"/>
            <ac:grpSpMk id="43" creationId="{118C9A07-F568-09E8-AE30-D31A681D95CB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57" creationId="{8E1F0DDC-699C-5E4D-B744-84A771868327}"/>
          </ac:grpSpMkLst>
        </pc:grpChg>
        <pc:grpChg chg="del">
          <ac:chgData name="Verbeeck William" userId="9b98557d-4638-497e-9b40-4f2c2b1c3415" providerId="ADAL" clId="{F5BE0921-B5D3-44AC-B7E7-8CD890F05B53}" dt="2024-03-28T14:35:47.490" v="17" actId="478"/>
          <ac:grpSpMkLst>
            <pc:docMk/>
            <pc:sldMk cId="3549670500" sldId="457"/>
            <ac:grpSpMk id="59" creationId="{B1D18CB1-1754-4AF1-7740-D766F6424DEA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898" creationId="{7A36C24C-90D4-9F44-E8B7-DE6FA5369E4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01" creationId="{AE038AF7-6B3D-6D90-EC18-58C49488AC94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07" creationId="{FDC214A1-3852-D755-4849-3DA5EAF7AC4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32" creationId="{C10C5945-B96D-A833-505A-50665EC11476}"/>
          </ac:grpSpMkLst>
        </pc:grpChg>
        <pc:grpChg chg="del">
          <ac:chgData name="Verbeeck William" userId="9b98557d-4638-497e-9b40-4f2c2b1c3415" providerId="ADAL" clId="{F5BE0921-B5D3-44AC-B7E7-8CD890F05B53}" dt="2024-03-28T14:35:47.490" v="17" actId="478"/>
          <ac:grpSpMkLst>
            <pc:docMk/>
            <pc:sldMk cId="3549670500" sldId="457"/>
            <ac:grpSpMk id="962" creationId="{C72B5B8F-CF53-B3BA-2265-6A572E509A0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80" creationId="{A1E1DD17-6DC5-2CDC-CB1A-6E4531B08747}"/>
          </ac:grpSpMkLst>
        </pc:grpChg>
        <pc:cxnChg chg="del mod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18" creationId="{EBBA943E-733B-F838-1D2E-F088BB38CCE6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56" creationId="{35A02A83-FD23-B623-54BF-85BD52EB09FE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63" creationId="{23DFD427-4D70-8556-45C2-67EF0151CFB6}"/>
          </ac:cxnSpMkLst>
        </pc:cxnChg>
        <pc:cxnChg chg="del mod">
          <ac:chgData name="Verbeeck William" userId="9b98557d-4638-497e-9b40-4f2c2b1c3415" providerId="ADAL" clId="{F5BE0921-B5D3-44AC-B7E7-8CD890F05B53}" dt="2024-03-28T14:35:49.696" v="18" actId="478"/>
          <ac:cxnSpMkLst>
            <pc:docMk/>
            <pc:sldMk cId="3549670500" sldId="457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927" creationId="{14347D50-337A-7E42-34AE-93CF4A03D413}"/>
          </ac:cxnSpMkLst>
        </pc:cxnChg>
        <pc:cxnChg chg="del mod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28" creationId="{05F12E78-069A-9737-1705-9002318436EE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6" creationId="{2C0FECCC-1B8B-B782-A6FB-2B23B29D8F6F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7" creationId="{C72CB844-475A-3E8B-0B52-3366BCAD99A1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8" creationId="{05E6F6A4-DDC0-2D49-8601-ADC836ED00B2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9" creationId="{34176921-CFE0-664A-0612-D1338F458B10}"/>
          </ac:cxnSpMkLst>
        </pc:cxnChg>
        <pc:cxnChg chg="del mod">
          <ac:chgData name="Verbeeck William" userId="9b98557d-4638-497e-9b40-4f2c2b1c3415" providerId="ADAL" clId="{F5BE0921-B5D3-44AC-B7E7-8CD890F05B53}" dt="2024-03-28T14:35:53.885" v="19" actId="478"/>
          <ac:cxnSpMkLst>
            <pc:docMk/>
            <pc:sldMk cId="3549670500" sldId="457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986" creationId="{E56E4BE2-5934-723D-3837-99C40B1460D3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04" creationId="{AFA687B0-95D8-3990-6E50-50154C8B1FE5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06" creationId="{7617FF2D-CEDD-1C23-18C4-D8BA0C78F1EB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09" creationId="{CD504615-DC30-5E9E-8899-110C8C684369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11" creationId="{D7405137-FB46-F822-926C-CC491F155803}"/>
          </ac:cxnSpMkLst>
        </pc:cxnChg>
        <pc:cxnChg chg="del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5:54.896" v="20" actId="478"/>
          <ac:cxnSpMkLst>
            <pc:docMk/>
            <pc:sldMk cId="3549670500" sldId="457"/>
            <ac:cxnSpMk id="1027" creationId="{E4A4E4CB-7F38-18E3-4D3E-119AC876E070}"/>
          </ac:cxnSpMkLst>
        </pc:cxnChg>
      </pc:sldChg>
      <pc:sldChg chg="addSp delSp modSp add mod addCm modCm">
        <pc:chgData name="Verbeeck William" userId="9b98557d-4638-497e-9b40-4f2c2b1c3415" providerId="ADAL" clId="{F5BE0921-B5D3-44AC-B7E7-8CD890F05B53}" dt="2024-03-28T16:33:24.067" v="208" actId="403"/>
        <pc:sldMkLst>
          <pc:docMk/>
          <pc:sldMk cId="4082974333" sldId="458"/>
        </pc:sldMkLst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4" creationId="{12A083E3-5C71-8B73-4990-4FD248752C86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10" creationId="{37FC2C78-4A1A-8191-7A0C-FE6F79E2EFC7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17" creationId="{1493BFBE-A976-7797-925F-0B71211C291F}"/>
          </ac:spMkLst>
        </pc:spChg>
        <pc:spChg chg="mod">
          <ac:chgData name="Verbeeck William" userId="9b98557d-4638-497e-9b40-4f2c2b1c3415" providerId="ADAL" clId="{F5BE0921-B5D3-44AC-B7E7-8CD890F05B53}" dt="2024-03-28T16:33:24.067" v="208" actId="403"/>
          <ac:spMkLst>
            <pc:docMk/>
            <pc:sldMk cId="4082974333" sldId="458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951" creationId="{43205CE8-6711-92B6-4D5E-4106C2319EAD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985" creationId="{FCFEB920-77B8-7784-E7B7-36B0960C7078}"/>
          </ac:spMkLst>
        </pc:s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11" creationId="{194AC982-8479-289E-A628-85733A23A90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1" creationId="{AE997C9F-418D-E9EE-CDCD-FBFA872F3351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3" creationId="{A7006F84-B001-AC47-F5B2-3736FE6ABD74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6" creationId="{85BC9FB7-0056-79DA-0AD2-3AAF038F6010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9" creationId="{537A59FC-5550-A91D-9F95-6ED72A810065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32" creationId="{D8D2A0BD-6DB5-BA57-DEDF-688D5BD19013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38" creationId="{22A35BCA-BFB2-BE34-4050-086F5151FE53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43" creationId="{118C9A07-F568-09E8-AE30-D31A681D95CB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57" creationId="{8E1F0DDC-699C-5E4D-B744-84A771868327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59" creationId="{B1D18CB1-1754-4AF1-7740-D766F6424DEA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62" creationId="{417F4A08-FDF9-F0B1-0C12-33725F131EFA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847" creationId="{AA5B0008-CE02-1CF7-51B8-DB58D4A58EE8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851" creationId="{2F46D8F1-0238-3247-72B9-9F7A90617602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898" creationId="{7A36C24C-90D4-9F44-E8B7-DE6FA5369E4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01" creationId="{AE038AF7-6B3D-6D90-EC18-58C49488AC94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07" creationId="{FDC214A1-3852-D755-4849-3DA5EAF7AC4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13" creationId="{5D59550D-A8AC-2671-AD4E-22E512134914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16" creationId="{6331C61B-3F0C-BE21-191B-FD124B55D336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32" creationId="{C10C5945-B96D-A833-505A-50665EC11476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40" creationId="{00000000-0000-0000-0000-000000000000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62" creationId="{C72B5B8F-CF53-B3BA-2265-6A572E509A0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80" creationId="{A1E1DD17-6DC5-2CDC-CB1A-6E4531B08747}"/>
          </ac:grpSpMkLst>
        </pc:grpChg>
        <pc:picChg chg="add mod">
          <ac:chgData name="Verbeeck William" userId="9b98557d-4638-497e-9b40-4f2c2b1c3415" providerId="ADAL" clId="{F5BE0921-B5D3-44AC-B7E7-8CD890F05B53}" dt="2024-03-28T14:40:14.656" v="52" actId="1076"/>
          <ac:picMkLst>
            <pc:docMk/>
            <pc:sldMk cId="4082974333" sldId="458"/>
            <ac:picMk id="1026" creationId="{B745021A-F73D-9B57-B6CF-967395694649}"/>
          </ac:picMkLst>
        </pc:pic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8" creationId="{EBBA943E-733B-F838-1D2E-F088BB38CCE6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35" creationId="{C6215295-0706-E71B-A133-615B93BF5389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56" creationId="{35A02A83-FD23-B623-54BF-85BD52EB09FE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63" creationId="{23DFD427-4D70-8556-45C2-67EF0151CFB6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59" creationId="{023B4C46-65BE-3EDF-1EB5-23FA05032444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72" creationId="{B468DA8E-57D3-EF92-77F1-900EB28C100D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79" creationId="{971EFBB2-4E22-91BE-83C5-B9BC6A6DCFEA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85" creationId="{1B07A811-DAB5-126E-C087-8DB8F4105512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27" creationId="{14347D50-337A-7E42-34AE-93CF4A03D413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28" creationId="{05F12E78-069A-9737-1705-9002318436EE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6" creationId="{2C0FECCC-1B8B-B782-A6FB-2B23B29D8F6F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7" creationId="{C72CB844-475A-3E8B-0B52-3366BCAD99A1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8" creationId="{05E6F6A4-DDC0-2D49-8601-ADC836ED00B2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9" creationId="{34176921-CFE0-664A-0612-D1338F458B10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86" creationId="{E56E4BE2-5934-723D-3837-99C40B1460D3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4" creationId="{AFA687B0-95D8-3990-6E50-50154C8B1FE5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6" creationId="{7617FF2D-CEDD-1C23-18C4-D8BA0C78F1EB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8" creationId="{F054F873-F73F-FBA9-0D39-445BC3FF40B5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9" creationId="{CD504615-DC30-5E9E-8899-110C8C684369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11" creationId="{D7405137-FB46-F822-926C-CC491F155803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27" creationId="{E4A4E4CB-7F38-18E3-4D3E-119AC876E070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45" creationId="{676866E0-52F8-7339-BEFB-97292E75B651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47" creationId="{1454D5F4-66F0-F4FD-31E8-B126AB98834E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49" creationId="{1D4A542D-B215-FD16-1A80-B13F8DAE0C08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52" creationId="{1FB977AC-4599-93D9-FE30-59FF7CBC3641}"/>
          </ac:cxnSpMkLst>
        </pc:cxnChg>
      </pc:sldChg>
      <pc:sldChg chg="add">
        <pc:chgData name="Verbeeck William" userId="9b98557d-4638-497e-9b40-4f2c2b1c3415" providerId="ADAL" clId="{F5BE0921-B5D3-44AC-B7E7-8CD890F05B53}" dt="2024-03-28T14:38:24.496" v="44"/>
        <pc:sldMkLst>
          <pc:docMk/>
          <pc:sldMk cId="2588071188" sldId="459"/>
        </pc:sldMkLst>
      </pc:sldChg>
      <pc:sldChg chg="modSp add mod addCm modCm">
        <pc:chgData name="Verbeeck William" userId="9b98557d-4638-497e-9b40-4f2c2b1c3415" providerId="ADAL" clId="{F5BE0921-B5D3-44AC-B7E7-8CD890F05B53}" dt="2024-03-28T15:56:49" v="195" actId="207"/>
        <pc:sldMkLst>
          <pc:docMk/>
          <pc:sldMk cId="3549647167" sldId="460"/>
        </pc:sldMkLst>
        <pc:spChg chg="mod">
          <ac:chgData name="Verbeeck William" userId="9b98557d-4638-497e-9b40-4f2c2b1c3415" providerId="ADAL" clId="{F5BE0921-B5D3-44AC-B7E7-8CD890F05B53}" dt="2024-03-28T15:56:37.426" v="192" actId="207"/>
          <ac:spMkLst>
            <pc:docMk/>
            <pc:sldMk cId="3549647167" sldId="460"/>
            <ac:spMk id="3" creationId="{919B57FC-302E-0B32-AB71-216512E7BF95}"/>
          </ac:spMkLst>
        </pc:spChg>
        <pc:spChg chg="mod ord">
          <ac:chgData name="Verbeeck William" userId="9b98557d-4638-497e-9b40-4f2c2b1c3415" providerId="ADAL" clId="{F5BE0921-B5D3-44AC-B7E7-8CD890F05B53}" dt="2024-03-28T15:56:45.071" v="194" actId="167"/>
          <ac:spMkLst>
            <pc:docMk/>
            <pc:sldMk cId="3549647167" sldId="460"/>
            <ac:spMk id="5" creationId="{10FD4DDF-CCE0-A288-EC9F-7B4529E5BE61}"/>
          </ac:spMkLst>
        </pc:spChg>
        <pc:spChg chg="mod">
          <ac:chgData name="Verbeeck William" userId="9b98557d-4638-497e-9b40-4f2c2b1c3415" providerId="ADAL" clId="{F5BE0921-B5D3-44AC-B7E7-8CD890F05B53}" dt="2024-03-28T15:56:49" v="195" actId="207"/>
          <ac:spMkLst>
            <pc:docMk/>
            <pc:sldMk cId="3549647167" sldId="460"/>
            <ac:spMk id="853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5:56:33.388" v="191" actId="207"/>
          <ac:picMkLst>
            <pc:docMk/>
            <pc:sldMk cId="3549647167" sldId="460"/>
            <ac:picMk id="6" creationId="{BDD7077F-BBF7-29D7-E461-4942A2D30646}"/>
          </ac:picMkLst>
        </pc:picChg>
        <pc:picChg chg="mod">
          <ac:chgData name="Verbeeck William" userId="9b98557d-4638-497e-9b40-4f2c2b1c3415" providerId="ADAL" clId="{F5BE0921-B5D3-44AC-B7E7-8CD890F05B53}" dt="2024-03-28T15:56:41.633" v="193" actId="207"/>
          <ac:picMkLst>
            <pc:docMk/>
            <pc:sldMk cId="3549647167" sldId="460"/>
            <ac:picMk id="10" creationId="{E5BCCE69-56BA-40D8-1E97-3EC61ED6F185}"/>
          </ac:picMkLst>
        </pc:picChg>
      </pc:sldChg>
      <pc:sldChg chg="add del">
        <pc:chgData name="Verbeeck William" userId="9b98557d-4638-497e-9b40-4f2c2b1c3415" providerId="ADAL" clId="{F5BE0921-B5D3-44AC-B7E7-8CD890F05B53}" dt="2024-03-28T17:19:02.926" v="572" actId="2696"/>
        <pc:sldMkLst>
          <pc:docMk/>
          <pc:sldMk cId="198190229" sldId="461"/>
        </pc:sldMkLst>
      </pc:sldChg>
      <pc:sldChg chg="addSp delSp modSp add del mod">
        <pc:chgData name="Verbeeck William" userId="9b98557d-4638-497e-9b40-4f2c2b1c3415" providerId="ADAL" clId="{F5BE0921-B5D3-44AC-B7E7-8CD890F05B53}" dt="2024-03-28T17:19:02.926" v="572" actId="2696"/>
        <pc:sldMkLst>
          <pc:docMk/>
          <pc:sldMk cId="3658881888" sldId="462"/>
        </pc:sldMkLst>
        <pc:spChg chg="add del mod">
          <ac:chgData name="Verbeeck William" userId="9b98557d-4638-497e-9b40-4f2c2b1c3415" providerId="ADAL" clId="{F5BE0921-B5D3-44AC-B7E7-8CD890F05B53}" dt="2024-03-28T16:46:12.760" v="294"/>
          <ac:spMkLst>
            <pc:docMk/>
            <pc:sldMk cId="3658881888" sldId="462"/>
            <ac:spMk id="2" creationId="{409E79E0-476B-3F4B-31D8-A975250DFD25}"/>
          </ac:spMkLst>
        </pc:spChg>
        <pc:spChg chg="add del mod">
          <ac:chgData name="Verbeeck William" userId="9b98557d-4638-497e-9b40-4f2c2b1c3415" providerId="ADAL" clId="{F5BE0921-B5D3-44AC-B7E7-8CD890F05B53}" dt="2024-03-28T16:46:56.189" v="300"/>
          <ac:spMkLst>
            <pc:docMk/>
            <pc:sldMk cId="3658881888" sldId="462"/>
            <ac:spMk id="4" creationId="{C7628260-4559-1BF7-BC4F-734EA0DF50C9}"/>
          </ac:spMkLst>
        </pc:spChg>
        <pc:spChg chg="mod">
          <ac:chgData name="Verbeeck William" userId="9b98557d-4638-497e-9b40-4f2c2b1c3415" providerId="ADAL" clId="{F5BE0921-B5D3-44AC-B7E7-8CD890F05B53}" dt="2024-03-28T16:47:45.911" v="303" actId="1076"/>
          <ac:spMkLst>
            <pc:docMk/>
            <pc:sldMk cId="3658881888" sldId="462"/>
            <ac:spMk id="438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47:53.101" v="304" actId="1076"/>
          <ac:spMkLst>
            <pc:docMk/>
            <pc:sldMk cId="3658881888" sldId="462"/>
            <ac:spMk id="439" creationId="{00000000-0000-0000-0000-000000000000}"/>
          </ac:spMkLst>
        </pc:spChg>
        <pc:picChg chg="add del mod">
          <ac:chgData name="Verbeeck William" userId="9b98557d-4638-497e-9b40-4f2c2b1c3415" providerId="ADAL" clId="{F5BE0921-B5D3-44AC-B7E7-8CD890F05B53}" dt="2024-03-28T16:46:12.760" v="294"/>
          <ac:picMkLst>
            <pc:docMk/>
            <pc:sldMk cId="3658881888" sldId="462"/>
            <ac:picMk id="3" creationId="{0A070E7D-17F4-15BB-9E62-B54AB13E3563}"/>
          </ac:picMkLst>
        </pc:picChg>
        <pc:picChg chg="del">
          <ac:chgData name="Verbeeck William" userId="9b98557d-4638-497e-9b40-4f2c2b1c3415" providerId="ADAL" clId="{F5BE0921-B5D3-44AC-B7E7-8CD890F05B53}" dt="2024-03-28T16:44:46.150" v="290" actId="478"/>
          <ac:picMkLst>
            <pc:docMk/>
            <pc:sldMk cId="3658881888" sldId="462"/>
            <ac:picMk id="5" creationId="{4D71CEA3-0574-8DD6-F37C-C0274CC0C78C}"/>
          </ac:picMkLst>
        </pc:picChg>
        <pc:picChg chg="del">
          <ac:chgData name="Verbeeck William" userId="9b98557d-4638-497e-9b40-4f2c2b1c3415" providerId="ADAL" clId="{F5BE0921-B5D3-44AC-B7E7-8CD890F05B53}" dt="2024-03-28T16:44:47.895" v="291" actId="478"/>
          <ac:picMkLst>
            <pc:docMk/>
            <pc:sldMk cId="3658881888" sldId="462"/>
            <ac:picMk id="6" creationId="{A9481FC9-D28D-2505-1FE1-B1C2FE8E78FA}"/>
          </ac:picMkLst>
        </pc:picChg>
        <pc:picChg chg="add del mod">
          <ac:chgData name="Verbeeck William" userId="9b98557d-4638-497e-9b40-4f2c2b1c3415" providerId="ADAL" clId="{F5BE0921-B5D3-44AC-B7E7-8CD890F05B53}" dt="2024-03-28T16:46:56.189" v="300"/>
          <ac:picMkLst>
            <pc:docMk/>
            <pc:sldMk cId="3658881888" sldId="462"/>
            <ac:picMk id="7" creationId="{A8DB44C3-C223-BEE5-2E3E-CF6038DDC857}"/>
          </ac:picMkLst>
        </pc:picChg>
        <pc:picChg chg="mod">
          <ac:chgData name="Verbeeck William" userId="9b98557d-4638-497e-9b40-4f2c2b1c3415" providerId="ADAL" clId="{F5BE0921-B5D3-44AC-B7E7-8CD890F05B53}" dt="2024-03-28T16:47:45.911" v="303" actId="1076"/>
          <ac:picMkLst>
            <pc:docMk/>
            <pc:sldMk cId="3658881888" sldId="462"/>
            <ac:picMk id="440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6:47:53.101" v="304" actId="1076"/>
          <ac:picMkLst>
            <pc:docMk/>
            <pc:sldMk cId="3658881888" sldId="462"/>
            <ac:picMk id="441" creationId="{00000000-0000-0000-0000-000000000000}"/>
          </ac:picMkLst>
        </pc:picChg>
        <pc:picChg chg="add mod">
          <ac:chgData name="Verbeeck William" userId="9b98557d-4638-497e-9b40-4f2c2b1c3415" providerId="ADAL" clId="{F5BE0921-B5D3-44AC-B7E7-8CD890F05B53}" dt="2024-03-28T16:49:03.271" v="323" actId="1076"/>
          <ac:picMkLst>
            <pc:docMk/>
            <pc:sldMk cId="3658881888" sldId="462"/>
            <ac:picMk id="2050" creationId="{6F697B47-70C9-2433-0F90-885FBCD88C35}"/>
          </ac:picMkLst>
        </pc:picChg>
        <pc:picChg chg="add mod">
          <ac:chgData name="Verbeeck William" userId="9b98557d-4638-497e-9b40-4f2c2b1c3415" providerId="ADAL" clId="{F5BE0921-B5D3-44AC-B7E7-8CD890F05B53}" dt="2024-03-28T16:49:09.793" v="325" actId="1076"/>
          <ac:picMkLst>
            <pc:docMk/>
            <pc:sldMk cId="3658881888" sldId="462"/>
            <ac:picMk id="2051" creationId="{D66E4166-C009-EF66-A027-C613CBEA2220}"/>
          </ac:picMkLst>
        </pc:picChg>
        <pc:picChg chg="add mod">
          <ac:chgData name="Verbeeck William" userId="9b98557d-4638-497e-9b40-4f2c2b1c3415" providerId="ADAL" clId="{F5BE0921-B5D3-44AC-B7E7-8CD890F05B53}" dt="2024-03-28T16:49:10.972" v="326" actId="1076"/>
          <ac:picMkLst>
            <pc:docMk/>
            <pc:sldMk cId="3658881888" sldId="462"/>
            <ac:picMk id="2052" creationId="{80C72E9C-155A-E10E-47F3-6CDA7BFF43BE}"/>
          </ac:picMkLst>
        </pc:picChg>
      </pc:sldChg>
      <pc:sldChg chg="modSp add mod">
        <pc:chgData name="Verbeeck William" userId="9b98557d-4638-497e-9b40-4f2c2b1c3415" providerId="ADAL" clId="{F5BE0921-B5D3-44AC-B7E7-8CD890F05B53}" dt="2024-03-28T17:23:37.662" v="594" actId="403"/>
        <pc:sldMkLst>
          <pc:docMk/>
          <pc:sldMk cId="2581553088" sldId="463"/>
        </pc:sldMkLst>
        <pc:spChg chg="mod">
          <ac:chgData name="Verbeeck William" userId="9b98557d-4638-497e-9b40-4f2c2b1c3415" providerId="ADAL" clId="{F5BE0921-B5D3-44AC-B7E7-8CD890F05B53}" dt="2024-03-28T17:23:37.662" v="594" actId="403"/>
          <ac:spMkLst>
            <pc:docMk/>
            <pc:sldMk cId="2581553088" sldId="463"/>
            <ac:spMk id="3" creationId="{82294B41-0535-92A2-41F8-F87244E66B41}"/>
          </ac:spMkLst>
        </pc:spChg>
      </pc:sldChg>
      <pc:sldChg chg="addSp delSp modSp add del mod modNotesTx">
        <pc:chgData name="Verbeeck William" userId="9b98557d-4638-497e-9b40-4f2c2b1c3415" providerId="ADAL" clId="{F5BE0921-B5D3-44AC-B7E7-8CD890F05B53}" dt="2024-03-28T17:19:02.926" v="572" actId="2696"/>
        <pc:sldMkLst>
          <pc:docMk/>
          <pc:sldMk cId="3504816368" sldId="463"/>
        </pc:sldMkLst>
        <pc:spChg chg="add mod">
          <ac:chgData name="Verbeeck William" userId="9b98557d-4638-497e-9b40-4f2c2b1c3415" providerId="ADAL" clId="{F5BE0921-B5D3-44AC-B7E7-8CD890F05B53}" dt="2024-03-28T16:52:48.205" v="374" actId="20577"/>
          <ac:spMkLst>
            <pc:docMk/>
            <pc:sldMk cId="3504816368" sldId="463"/>
            <ac:spMk id="3" creationId="{82294B41-0535-92A2-41F8-F87244E66B41}"/>
          </ac:spMkLst>
        </pc:spChg>
        <pc:picChg chg="del">
          <ac:chgData name="Verbeeck William" userId="9b98557d-4638-497e-9b40-4f2c2b1c3415" providerId="ADAL" clId="{F5BE0921-B5D3-44AC-B7E7-8CD890F05B53}" dt="2024-03-28T16:51:02.790" v="328" actId="478"/>
          <ac:picMkLst>
            <pc:docMk/>
            <pc:sldMk cId="3504816368" sldId="463"/>
            <ac:picMk id="4" creationId="{71505CB6-D099-8895-1C63-A8F4DEBE5518}"/>
          </ac:picMkLst>
        </pc:picChg>
      </pc:sldChg>
      <pc:sldChg chg="add del">
        <pc:chgData name="Verbeeck William" userId="9b98557d-4638-497e-9b40-4f2c2b1c3415" providerId="ADAL" clId="{F5BE0921-B5D3-44AC-B7E7-8CD890F05B53}" dt="2024-03-28T16:53:23.446" v="376" actId="47"/>
        <pc:sldMkLst>
          <pc:docMk/>
          <pc:sldMk cId="0" sldId="464"/>
        </pc:sldMkLst>
      </pc:sldChg>
      <pc:sldChg chg="add">
        <pc:chgData name="Verbeeck William" userId="9b98557d-4638-497e-9b40-4f2c2b1c3415" providerId="ADAL" clId="{F5BE0921-B5D3-44AC-B7E7-8CD890F05B53}" dt="2024-03-28T17:19:06.485" v="573"/>
        <pc:sldMkLst>
          <pc:docMk/>
          <pc:sldMk cId="2411727718" sldId="465"/>
        </pc:sldMkLst>
      </pc:sldChg>
      <pc:sldChg chg="modSp add del mod">
        <pc:chgData name="Verbeeck William" userId="9b98557d-4638-497e-9b40-4f2c2b1c3415" providerId="ADAL" clId="{F5BE0921-B5D3-44AC-B7E7-8CD890F05B53}" dt="2024-03-28T17:19:02.926" v="572" actId="2696"/>
        <pc:sldMkLst>
          <pc:docMk/>
          <pc:sldMk cId="3914507501" sldId="465"/>
        </pc:sldMkLst>
        <pc:graphicFrameChg chg="mod modGraphic">
          <ac:chgData name="Verbeeck William" userId="9b98557d-4638-497e-9b40-4f2c2b1c3415" providerId="ADAL" clId="{F5BE0921-B5D3-44AC-B7E7-8CD890F05B53}" dt="2024-03-28T16:55:37.542" v="387" actId="207"/>
          <ac:graphicFrameMkLst>
            <pc:docMk/>
            <pc:sldMk cId="3914507501" sldId="465"/>
            <ac:graphicFrameMk id="2" creationId="{7F6CA941-6A2E-1326-1A0D-F16D4F42070D}"/>
          </ac:graphicFrameMkLst>
        </pc:graphicFrameChg>
      </pc:sldChg>
      <pc:sldChg chg="addSp modSp add del mod modNotesTx">
        <pc:chgData name="Verbeeck William" userId="9b98557d-4638-497e-9b40-4f2c2b1c3415" providerId="ADAL" clId="{F5BE0921-B5D3-44AC-B7E7-8CD890F05B53}" dt="2024-03-28T17:19:02.926" v="572" actId="2696"/>
        <pc:sldMkLst>
          <pc:docMk/>
          <pc:sldMk cId="1537714836" sldId="466"/>
        </pc:sldMkLst>
        <pc:spChg chg="add mod">
          <ac:chgData name="Verbeeck William" userId="9b98557d-4638-497e-9b40-4f2c2b1c3415" providerId="ADAL" clId="{F5BE0921-B5D3-44AC-B7E7-8CD890F05B53}" dt="2024-03-28T17:10:11.940" v="517" actId="1076"/>
          <ac:spMkLst>
            <pc:docMk/>
            <pc:sldMk cId="1537714836" sldId="466"/>
            <ac:spMk id="2" creationId="{124D0080-C7BC-C2F1-4F38-8AB4657B3149}"/>
          </ac:spMkLst>
        </pc:spChg>
        <pc:spChg chg="add mod">
          <ac:chgData name="Verbeeck William" userId="9b98557d-4638-497e-9b40-4f2c2b1c3415" providerId="ADAL" clId="{F5BE0921-B5D3-44AC-B7E7-8CD890F05B53}" dt="2024-03-28T17:10:15.521" v="518" actId="1076"/>
          <ac:spMkLst>
            <pc:docMk/>
            <pc:sldMk cId="1537714836" sldId="466"/>
            <ac:spMk id="3" creationId="{CAB43DAE-964B-BE40-CFF9-95D8DC2E9DD6}"/>
          </ac:spMkLst>
        </pc:spChg>
        <pc:spChg chg="mod">
          <ac:chgData name="Verbeeck William" userId="9b98557d-4638-497e-9b40-4f2c2b1c3415" providerId="ADAL" clId="{F5BE0921-B5D3-44AC-B7E7-8CD890F05B53}" dt="2024-03-28T17:04:35.641" v="465" actId="14100"/>
          <ac:spMkLst>
            <pc:docMk/>
            <pc:sldMk cId="1537714836" sldId="466"/>
            <ac:spMk id="79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09:01.331" v="505" actId="113"/>
          <ac:spMkLst>
            <pc:docMk/>
            <pc:sldMk cId="1537714836" sldId="466"/>
            <ac:spMk id="797" creationId="{00000000-0000-0000-0000-000000000000}"/>
          </ac:spMkLst>
        </pc:spChg>
        <pc:picChg chg="add mod">
          <ac:chgData name="Verbeeck William" userId="9b98557d-4638-497e-9b40-4f2c2b1c3415" providerId="ADAL" clId="{F5BE0921-B5D3-44AC-B7E7-8CD890F05B53}" dt="2024-03-28T17:10:11.940" v="517" actId="1076"/>
          <ac:picMkLst>
            <pc:docMk/>
            <pc:sldMk cId="1537714836" sldId="466"/>
            <ac:picMk id="3074" creationId="{D8A257D9-0785-B0CB-6A3B-306AF74EBCA1}"/>
          </ac:picMkLst>
        </pc:picChg>
        <pc:picChg chg="add mod">
          <ac:chgData name="Verbeeck William" userId="9b98557d-4638-497e-9b40-4f2c2b1c3415" providerId="ADAL" clId="{F5BE0921-B5D3-44AC-B7E7-8CD890F05B53}" dt="2024-03-28T17:10:11.940" v="517" actId="1076"/>
          <ac:picMkLst>
            <pc:docMk/>
            <pc:sldMk cId="1537714836" sldId="466"/>
            <ac:picMk id="3076" creationId="{B37845A1-9397-CA10-B7E0-7D0F2FD21905}"/>
          </ac:picMkLst>
        </pc:picChg>
      </pc:sldChg>
      <pc:sldChg chg="addSp modSp add mod">
        <pc:chgData name="Verbeeck William" userId="9b98557d-4638-497e-9b40-4f2c2b1c3415" providerId="ADAL" clId="{F5BE0921-B5D3-44AC-B7E7-8CD890F05B53}" dt="2024-03-28T17:26:15.812" v="741" actId="1076"/>
        <pc:sldMkLst>
          <pc:docMk/>
          <pc:sldMk cId="3145639500" sldId="466"/>
        </pc:sldMkLst>
        <pc:spChg chg="mod">
          <ac:chgData name="Verbeeck William" userId="9b98557d-4638-497e-9b40-4f2c2b1c3415" providerId="ADAL" clId="{F5BE0921-B5D3-44AC-B7E7-8CD890F05B53}" dt="2024-03-28T17:24:54.305" v="687" actId="14100"/>
          <ac:spMkLst>
            <pc:docMk/>
            <pc:sldMk cId="3145639500" sldId="466"/>
            <ac:spMk id="2" creationId="{124D0080-C7BC-C2F1-4F38-8AB4657B3149}"/>
          </ac:spMkLst>
        </pc:spChg>
        <pc:spChg chg="mod">
          <ac:chgData name="Verbeeck William" userId="9b98557d-4638-497e-9b40-4f2c2b1c3415" providerId="ADAL" clId="{F5BE0921-B5D3-44AC-B7E7-8CD890F05B53}" dt="2024-03-28T17:26:15.812" v="741" actId="1076"/>
          <ac:spMkLst>
            <pc:docMk/>
            <pc:sldMk cId="3145639500" sldId="466"/>
            <ac:spMk id="3" creationId="{CAB43DAE-964B-BE40-CFF9-95D8DC2E9DD6}"/>
          </ac:spMkLst>
        </pc:spChg>
        <pc:spChg chg="add mod">
          <ac:chgData name="Verbeeck William" userId="9b98557d-4638-497e-9b40-4f2c2b1c3415" providerId="ADAL" clId="{F5BE0921-B5D3-44AC-B7E7-8CD890F05B53}" dt="2024-03-28T17:25:57.813" v="736" actId="1076"/>
          <ac:spMkLst>
            <pc:docMk/>
            <pc:sldMk cId="3145639500" sldId="466"/>
            <ac:spMk id="5" creationId="{D161192C-FA30-0582-7696-7273282783E6}"/>
          </ac:spMkLst>
        </pc:spChg>
        <pc:spChg chg="mod">
          <ac:chgData name="Verbeeck William" userId="9b98557d-4638-497e-9b40-4f2c2b1c3415" providerId="ADAL" clId="{F5BE0921-B5D3-44AC-B7E7-8CD890F05B53}" dt="2024-03-28T17:26:09.699" v="740" actId="1076"/>
          <ac:spMkLst>
            <pc:docMk/>
            <pc:sldMk cId="3145639500" sldId="466"/>
            <ac:spMk id="797" creationId="{00000000-0000-0000-0000-000000000000}"/>
          </ac:spMkLst>
        </pc:spChg>
        <pc:picChg chg="add mod">
          <ac:chgData name="Verbeeck William" userId="9b98557d-4638-497e-9b40-4f2c2b1c3415" providerId="ADAL" clId="{F5BE0921-B5D3-44AC-B7E7-8CD890F05B53}" dt="2024-03-28T17:24:00.377" v="597" actId="571"/>
          <ac:picMkLst>
            <pc:docMk/>
            <pc:sldMk cId="3145639500" sldId="466"/>
            <ac:picMk id="4" creationId="{8B8CC73A-5D9B-689C-9178-AFB6F909EE1C}"/>
          </ac:picMkLst>
        </pc:picChg>
        <pc:picChg chg="mod">
          <ac:chgData name="Verbeeck William" userId="9b98557d-4638-497e-9b40-4f2c2b1c3415" providerId="ADAL" clId="{F5BE0921-B5D3-44AC-B7E7-8CD890F05B53}" dt="2024-03-28T17:25:04.137" v="690" actId="1076"/>
          <ac:picMkLst>
            <pc:docMk/>
            <pc:sldMk cId="3145639500" sldId="466"/>
            <ac:picMk id="3074" creationId="{D8A257D9-0785-B0CB-6A3B-306AF74EBCA1}"/>
          </ac:picMkLst>
        </pc:picChg>
        <pc:picChg chg="mod">
          <ac:chgData name="Verbeeck William" userId="9b98557d-4638-497e-9b40-4f2c2b1c3415" providerId="ADAL" clId="{F5BE0921-B5D3-44AC-B7E7-8CD890F05B53}" dt="2024-03-28T17:26:04.167" v="739" actId="1076"/>
          <ac:picMkLst>
            <pc:docMk/>
            <pc:sldMk cId="3145639500" sldId="466"/>
            <ac:picMk id="3076" creationId="{B37845A1-9397-CA10-B7E0-7D0F2FD21905}"/>
          </ac:picMkLst>
        </pc:picChg>
      </pc:sldChg>
      <pc:sldChg chg="add">
        <pc:chgData name="Verbeeck William" userId="9b98557d-4638-497e-9b40-4f2c2b1c3415" providerId="ADAL" clId="{F5BE0921-B5D3-44AC-B7E7-8CD890F05B53}" dt="2024-03-28T17:33:54.880" v="757"/>
        <pc:sldMkLst>
          <pc:docMk/>
          <pc:sldMk cId="2416090587" sldId="467"/>
        </pc:sldMkLst>
      </pc:sldChg>
      <pc:sldChg chg="add">
        <pc:chgData name="Verbeeck William" userId="9b98557d-4638-497e-9b40-4f2c2b1c3415" providerId="ADAL" clId="{F5BE0921-B5D3-44AC-B7E7-8CD890F05B53}" dt="2024-03-28T17:34:01.610" v="760"/>
        <pc:sldMkLst>
          <pc:docMk/>
          <pc:sldMk cId="1564564233" sldId="468"/>
        </pc:sldMkLst>
      </pc:sldChg>
    </pc:docChg>
  </pc:docChgLst>
  <pc:docChgLst>
    <pc:chgData name="Robbrecht Eva" userId="S::eva.robbrecht@vlaanderen.be::92df7e69-258a-47f7-bb78-8d7a50f12c63" providerId="AD" clId="Web-{9CA7F236-0DA4-17DE-2447-BC9226D20167}"/>
    <pc:docChg chg="addSld modSld">
      <pc:chgData name="Robbrecht Eva" userId="S::eva.robbrecht@vlaanderen.be::92df7e69-258a-47f7-bb78-8d7a50f12c63" providerId="AD" clId="Web-{9CA7F236-0DA4-17DE-2447-BC9226D20167}" dt="2024-04-10T11:04:33.561" v="269"/>
      <pc:docMkLst>
        <pc:docMk/>
      </pc:docMkLst>
      <pc:sldChg chg="modNotes">
        <pc:chgData name="Robbrecht Eva" userId="S::eva.robbrecht@vlaanderen.be::92df7e69-258a-47f7-bb78-8d7a50f12c63" providerId="AD" clId="Web-{9CA7F236-0DA4-17DE-2447-BC9226D20167}" dt="2024-04-10T10:17:53.724" v="31"/>
        <pc:sldMkLst>
          <pc:docMk/>
          <pc:sldMk cId="0" sldId="279"/>
        </pc:sldMkLst>
      </pc:sldChg>
      <pc:sldChg chg="modSp modNotes">
        <pc:chgData name="Robbrecht Eva" userId="S::eva.robbrecht@vlaanderen.be::92df7e69-258a-47f7-bb78-8d7a50f12c63" providerId="AD" clId="Web-{9CA7F236-0DA4-17DE-2447-BC9226D20167}" dt="2024-04-10T10:31:09.588" v="89" actId="20577"/>
        <pc:sldMkLst>
          <pc:docMk/>
          <pc:sldMk cId="0" sldId="282"/>
        </pc:sldMkLst>
        <pc:spChg chg="mod">
          <ac:chgData name="Robbrecht Eva" userId="S::eva.robbrecht@vlaanderen.be::92df7e69-258a-47f7-bb78-8d7a50f12c63" providerId="AD" clId="Web-{9CA7F236-0DA4-17DE-2447-BC9226D20167}" dt="2024-04-10T10:19:48.404" v="55" actId="20577"/>
          <ac:spMkLst>
            <pc:docMk/>
            <pc:sldMk cId="0" sldId="282"/>
            <ac:spMk id="605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1:09.588" v="89" actId="20577"/>
          <ac:spMkLst>
            <pc:docMk/>
            <pc:sldMk cId="0" sldId="282"/>
            <ac:spMk id="611" creationId="{00000000-0000-0000-0000-000000000000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31:14.198" v="91" actId="20577"/>
        <pc:sldMkLst>
          <pc:docMk/>
          <pc:sldMk cId="0" sldId="283"/>
        </pc:sldMkLst>
        <pc:spChg chg="mod">
          <ac:chgData name="Robbrecht Eva" userId="S::eva.robbrecht@vlaanderen.be::92df7e69-258a-47f7-bb78-8d7a50f12c63" providerId="AD" clId="Web-{9CA7F236-0DA4-17DE-2447-BC9226D20167}" dt="2024-04-10T10:27:34.496" v="85" actId="1076"/>
          <ac:spMkLst>
            <pc:docMk/>
            <pc:sldMk cId="0" sldId="283"/>
            <ac:spMk id="623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1:14.198" v="91" actId="20577"/>
          <ac:spMkLst>
            <pc:docMk/>
            <pc:sldMk cId="0" sldId="283"/>
            <ac:spMk id="626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26.652" v="83" actId="1076"/>
          <ac:spMkLst>
            <pc:docMk/>
            <pc:sldMk cId="0" sldId="283"/>
            <ac:spMk id="627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16.979" v="81" actId="1076"/>
          <ac:spMkLst>
            <pc:docMk/>
            <pc:sldMk cId="0" sldId="283"/>
            <ac:spMk id="631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13.823" v="80" actId="1076"/>
          <ac:spMkLst>
            <pc:docMk/>
            <pc:sldMk cId="0" sldId="283"/>
            <ac:spMk id="632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23.620" v="82" actId="1076"/>
          <ac:spMkLst>
            <pc:docMk/>
            <pc:sldMk cId="0" sldId="283"/>
            <ac:spMk id="636" creationId="{00000000-0000-0000-0000-000000000000}"/>
          </ac:spMkLst>
        </pc:spChg>
      </pc:sldChg>
      <pc:sldChg chg="modNotes">
        <pc:chgData name="Robbrecht Eva" userId="S::eva.robbrecht@vlaanderen.be::92df7e69-258a-47f7-bb78-8d7a50f12c63" providerId="AD" clId="Web-{9CA7F236-0DA4-17DE-2447-BC9226D20167}" dt="2024-04-10T10:33:45.645" v="124"/>
        <pc:sldMkLst>
          <pc:docMk/>
          <pc:sldMk cId="0" sldId="284"/>
        </pc:sldMkLst>
      </pc:sldChg>
      <pc:sldChg chg="addSp delSp modSp">
        <pc:chgData name="Robbrecht Eva" userId="S::eva.robbrecht@vlaanderen.be::92df7e69-258a-47f7-bb78-8d7a50f12c63" providerId="AD" clId="Web-{9CA7F236-0DA4-17DE-2447-BC9226D20167}" dt="2024-04-10T10:34:04.990" v="127"/>
        <pc:sldMkLst>
          <pc:docMk/>
          <pc:sldMk cId="0" sldId="287"/>
        </pc:sldMkLst>
        <pc:spChg chg="add mod">
          <ac:chgData name="Robbrecht Eva" userId="S::eva.robbrecht@vlaanderen.be::92df7e69-258a-47f7-bb78-8d7a50f12c63" providerId="AD" clId="Web-{9CA7F236-0DA4-17DE-2447-BC9226D20167}" dt="2024-04-10T10:31:44.340" v="104" actId="14100"/>
          <ac:spMkLst>
            <pc:docMk/>
            <pc:sldMk cId="0" sldId="287"/>
            <ac:spMk id="3" creationId="{1C39DC46-0E35-ADF1-7143-72A3C5B6085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2:27.937" v="114" actId="14100"/>
          <ac:spMkLst>
            <pc:docMk/>
            <pc:sldMk cId="0" sldId="287"/>
            <ac:spMk id="5" creationId="{25CEA5AF-9635-B509-E782-9FAD1ECC4875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2:23.155" v="113" actId="14100"/>
          <ac:spMkLst>
            <pc:docMk/>
            <pc:sldMk cId="0" sldId="287"/>
            <ac:spMk id="6" creationId="{24ACFCF7-C90D-C3BF-109F-DB6EB22FC45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2:59.455" v="122" actId="20577"/>
          <ac:spMkLst>
            <pc:docMk/>
            <pc:sldMk cId="0" sldId="287"/>
            <ac:spMk id="722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6:52.150" v="75" actId="1076"/>
          <ac:spMkLst>
            <pc:docMk/>
            <pc:sldMk cId="0" sldId="287"/>
            <ac:spMk id="724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1:35.840" v="92" actId="20577"/>
          <ac:spMkLst>
            <pc:docMk/>
            <pc:sldMk cId="0" sldId="287"/>
            <ac:spMk id="727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6:59.025" v="77" actId="1076"/>
          <ac:spMkLst>
            <pc:docMk/>
            <pc:sldMk cId="0" sldId="287"/>
            <ac:spMk id="728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03.057" v="78" actId="1076"/>
          <ac:spMkLst>
            <pc:docMk/>
            <pc:sldMk cId="0" sldId="287"/>
            <ac:spMk id="732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6:42.758" v="72" actId="1076"/>
          <ac:spMkLst>
            <pc:docMk/>
            <pc:sldMk cId="0" sldId="287"/>
            <ac:spMk id="733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06.620" v="79" actId="1076"/>
          <ac:spMkLst>
            <pc:docMk/>
            <pc:sldMk cId="0" sldId="287"/>
            <ac:spMk id="737" creationId="{00000000-0000-0000-0000-000000000000}"/>
          </ac:spMkLst>
        </pc:spChg>
        <pc:grpChg chg="add del mod">
          <ac:chgData name="Robbrecht Eva" userId="S::eva.robbrecht@vlaanderen.be::92df7e69-258a-47f7-bb78-8d7a50f12c63" providerId="AD" clId="Web-{9CA7F236-0DA4-17DE-2447-BC9226D20167}" dt="2024-04-10T10:34:04.209" v="126"/>
          <ac:grpSpMkLst>
            <pc:docMk/>
            <pc:sldMk cId="0" sldId="287"/>
            <ac:grpSpMk id="7" creationId="{253BEC0B-70FD-D9AB-FAE0-10612A664408}"/>
          </ac:grpSpMkLst>
        </pc:grpChg>
        <pc:cxnChg chg="add del mod">
          <ac:chgData name="Robbrecht Eva" userId="S::eva.robbrecht@vlaanderen.be::92df7e69-258a-47f7-bb78-8d7a50f12c63" providerId="AD" clId="Web-{9CA7F236-0DA4-17DE-2447-BC9226D20167}" dt="2024-04-10T10:34:04.990" v="127"/>
          <ac:cxnSpMkLst>
            <pc:docMk/>
            <pc:sldMk cId="0" sldId="287"/>
            <ac:cxnSpMk id="9" creationId="{5C24EF8F-2D06-0038-7663-069136DF917A}"/>
          </ac:cxnSpMkLst>
        </pc:cxnChg>
      </pc:sldChg>
      <pc:sldChg chg="addSp modSp">
        <pc:chgData name="Robbrecht Eva" userId="S::eva.robbrecht@vlaanderen.be::92df7e69-258a-47f7-bb78-8d7a50f12c63" providerId="AD" clId="Web-{9CA7F236-0DA4-17DE-2447-BC9226D20167}" dt="2024-04-10T11:02:45.445" v="266"/>
        <pc:sldMkLst>
          <pc:docMk/>
          <pc:sldMk cId="4231390461" sldId="320"/>
        </pc:sldMkLst>
        <pc:spChg chg="add">
          <ac:chgData name="Robbrecht Eva" userId="S::eva.robbrecht@vlaanderen.be::92df7e69-258a-47f7-bb78-8d7a50f12c63" providerId="AD" clId="Web-{9CA7F236-0DA4-17DE-2447-BC9226D20167}" dt="2024-04-10T11:02:45.445" v="266"/>
          <ac:spMkLst>
            <pc:docMk/>
            <pc:sldMk cId="4231390461" sldId="320"/>
            <ac:spMk id="5" creationId="{0FB411A4-88AD-77A3-5C0B-EB63750D247A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53:53.770" v="234" actId="1076"/>
          <ac:spMkLst>
            <pc:docMk/>
            <pc:sldMk cId="4231390461" sldId="320"/>
            <ac:spMk id="17" creationId="{F12E8477-FE07-DB8E-712D-B9CFB073A179}"/>
          </ac:spMkLst>
        </pc:spChg>
        <pc:cxnChg chg="mod">
          <ac:chgData name="Robbrecht Eva" userId="S::eva.robbrecht@vlaanderen.be::92df7e69-258a-47f7-bb78-8d7a50f12c63" providerId="AD" clId="Web-{9CA7F236-0DA4-17DE-2447-BC9226D20167}" dt="2024-04-10T10:53:42.847" v="233" actId="1076"/>
          <ac:cxnSpMkLst>
            <pc:docMk/>
            <pc:sldMk cId="4231390461" sldId="320"/>
            <ac:cxnSpMk id="835" creationId="{D8F4FB9A-3D36-7A0D-A5D4-6AA09555DDB0}"/>
          </ac:cxnSpMkLst>
        </pc:cxnChg>
      </pc:sldChg>
      <pc:sldChg chg="modSp modNotes">
        <pc:chgData name="Robbrecht Eva" userId="S::eva.robbrecht@vlaanderen.be::92df7e69-258a-47f7-bb78-8d7a50f12c63" providerId="AD" clId="Web-{9CA7F236-0DA4-17DE-2447-BC9226D20167}" dt="2024-04-10T10:49:10.799" v="222"/>
        <pc:sldMkLst>
          <pc:docMk/>
          <pc:sldMk cId="2508177586" sldId="322"/>
        </pc:sldMkLst>
        <pc:spChg chg="mod">
          <ac:chgData name="Robbrecht Eva" userId="S::eva.robbrecht@vlaanderen.be::92df7e69-258a-47f7-bb78-8d7a50f12c63" providerId="AD" clId="Web-{9CA7F236-0DA4-17DE-2447-BC9226D20167}" dt="2024-04-10T10:41:40.379" v="147" actId="20577"/>
          <ac:spMkLst>
            <pc:docMk/>
            <pc:sldMk cId="2508177586" sldId="322"/>
            <ac:spMk id="797" creationId="{ED28DFE5-6402-134E-044C-5671DCBFE6B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46:19.413" v="149" actId="20577"/>
          <ac:spMkLst>
            <pc:docMk/>
            <pc:sldMk cId="2508177586" sldId="322"/>
            <ac:spMk id="844" creationId="{AD1F6ABD-0668-EC76-A93D-3DB8ADADF97D}"/>
          </ac:spMkLst>
        </pc:spChg>
      </pc:sldChg>
      <pc:sldChg chg="addSp modSp">
        <pc:chgData name="Robbrecht Eva" userId="S::eva.robbrecht@vlaanderen.be::92df7e69-258a-47f7-bb78-8d7a50f12c63" providerId="AD" clId="Web-{9CA7F236-0DA4-17DE-2447-BC9226D20167}" dt="2024-04-10T11:01:41.253" v="265" actId="20577"/>
        <pc:sldMkLst>
          <pc:docMk/>
          <pc:sldMk cId="2400055963" sldId="329"/>
        </pc:sldMkLst>
        <pc:spChg chg="add mod">
          <ac:chgData name="Robbrecht Eva" userId="S::eva.robbrecht@vlaanderen.be::92df7e69-258a-47f7-bb78-8d7a50f12c63" providerId="AD" clId="Web-{9CA7F236-0DA4-17DE-2447-BC9226D20167}" dt="2024-04-10T11:01:41.253" v="265" actId="20577"/>
          <ac:spMkLst>
            <pc:docMk/>
            <pc:sldMk cId="2400055963" sldId="329"/>
            <ac:spMk id="9" creationId="{3F02E422-19DD-DB4A-C324-AB9C0ED0C2C6}"/>
          </ac:spMkLst>
        </pc:spChg>
      </pc:sldChg>
      <pc:sldChg chg="addSp">
        <pc:chgData name="Robbrecht Eva" userId="S::eva.robbrecht@vlaanderen.be::92df7e69-258a-47f7-bb78-8d7a50f12c63" providerId="AD" clId="Web-{9CA7F236-0DA4-17DE-2447-BC9226D20167}" dt="2024-04-10T11:03:56.621" v="268"/>
        <pc:sldMkLst>
          <pc:docMk/>
          <pc:sldMk cId="2357105943" sldId="335"/>
        </pc:sldMkLst>
        <pc:spChg chg="add">
          <ac:chgData name="Robbrecht Eva" userId="S::eva.robbrecht@vlaanderen.be::92df7e69-258a-47f7-bb78-8d7a50f12c63" providerId="AD" clId="Web-{9CA7F236-0DA4-17DE-2447-BC9226D20167}" dt="2024-04-10T11:03:56.621" v="268"/>
          <ac:spMkLst>
            <pc:docMk/>
            <pc:sldMk cId="2357105943" sldId="335"/>
            <ac:spMk id="9" creationId="{C0B40085-F3ED-5172-442B-B43F35F435F5}"/>
          </ac:spMkLst>
        </pc:spChg>
      </pc:sldChg>
      <pc:sldChg chg="addSp modSp">
        <pc:chgData name="Robbrecht Eva" userId="S::eva.robbrecht@vlaanderen.be::92df7e69-258a-47f7-bb78-8d7a50f12c63" providerId="AD" clId="Web-{9CA7F236-0DA4-17DE-2447-BC9226D20167}" dt="2024-04-10T10:35:29.058" v="131" actId="1076"/>
        <pc:sldMkLst>
          <pc:docMk/>
          <pc:sldMk cId="436427251" sldId="338"/>
        </pc:sldMkLst>
        <pc:picChg chg="add mod">
          <ac:chgData name="Robbrecht Eva" userId="S::eva.robbrecht@vlaanderen.be::92df7e69-258a-47f7-bb78-8d7a50f12c63" providerId="AD" clId="Web-{9CA7F236-0DA4-17DE-2447-BC9226D20167}" dt="2024-04-10T10:35:29.058" v="131" actId="1076"/>
          <ac:picMkLst>
            <pc:docMk/>
            <pc:sldMk cId="436427251" sldId="338"/>
            <ac:picMk id="5" creationId="{8E6DC845-2A4D-0BA1-4817-317D04295ABB}"/>
          </ac:picMkLst>
        </pc:picChg>
      </pc:sldChg>
      <pc:sldChg chg="modSp">
        <pc:chgData name="Robbrecht Eva" userId="S::eva.robbrecht@vlaanderen.be::92df7e69-258a-47f7-bb78-8d7a50f12c63" providerId="AD" clId="Web-{9CA7F236-0DA4-17DE-2447-BC9226D20167}" dt="2024-04-10T10:58:40.976" v="257" actId="1076"/>
        <pc:sldMkLst>
          <pc:docMk/>
          <pc:sldMk cId="570841770" sldId="339"/>
        </pc:sldMkLst>
        <pc:spChg chg="mod">
          <ac:chgData name="Robbrecht Eva" userId="S::eva.robbrecht@vlaanderen.be::92df7e69-258a-47f7-bb78-8d7a50f12c63" providerId="AD" clId="Web-{9CA7F236-0DA4-17DE-2447-BC9226D20167}" dt="2024-04-10T10:58:40.976" v="257" actId="1076"/>
          <ac:spMkLst>
            <pc:docMk/>
            <pc:sldMk cId="570841770" sldId="339"/>
            <ac:spMk id="10" creationId="{5C8F88AA-56DA-F1D1-A635-EDD7736F5674}"/>
          </ac:spMkLst>
        </pc:spChg>
      </pc:sldChg>
      <pc:sldChg chg="modNotes">
        <pc:chgData name="Robbrecht Eva" userId="S::eva.robbrecht@vlaanderen.be::92df7e69-258a-47f7-bb78-8d7a50f12c63" providerId="AD" clId="Web-{9CA7F236-0DA4-17DE-2447-BC9226D20167}" dt="2024-04-10T10:18:11.163" v="33"/>
        <pc:sldMkLst>
          <pc:docMk/>
          <pc:sldMk cId="2842746728" sldId="434"/>
        </pc:sldMkLst>
      </pc:sldChg>
      <pc:sldChg chg="modSp">
        <pc:chgData name="Robbrecht Eva" userId="S::eva.robbrecht@vlaanderen.be::92df7e69-258a-47f7-bb78-8d7a50f12c63" providerId="AD" clId="Web-{9CA7F236-0DA4-17DE-2447-BC9226D20167}" dt="2024-04-10T10:57:53.942" v="253" actId="1076"/>
        <pc:sldMkLst>
          <pc:docMk/>
          <pc:sldMk cId="539268879" sldId="471"/>
        </pc:sldMkLst>
        <pc:spChg chg="mod">
          <ac:chgData name="Robbrecht Eva" userId="S::eva.robbrecht@vlaanderen.be::92df7e69-258a-47f7-bb78-8d7a50f12c63" providerId="AD" clId="Web-{9CA7F236-0DA4-17DE-2447-BC9226D20167}" dt="2024-04-10T10:57:53.942" v="253" actId="1076"/>
          <ac:spMkLst>
            <pc:docMk/>
            <pc:sldMk cId="539268879" sldId="471"/>
            <ac:spMk id="3" creationId="{076F2DB7-3718-930B-366C-32739A583BD4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57:00.360" v="250" actId="20577"/>
          <ac:spMkLst>
            <pc:docMk/>
            <pc:sldMk cId="539268879" sldId="471"/>
            <ac:spMk id="786" creationId="{00000000-0000-0000-0000-000000000000}"/>
          </ac:spMkLst>
        </pc:spChg>
      </pc:sldChg>
      <pc:sldChg chg="addSp">
        <pc:chgData name="Robbrecht Eva" userId="S::eva.robbrecht@vlaanderen.be::92df7e69-258a-47f7-bb78-8d7a50f12c63" providerId="AD" clId="Web-{9CA7F236-0DA4-17DE-2447-BC9226D20167}" dt="2024-04-10T11:03:14.025" v="267"/>
        <pc:sldMkLst>
          <pc:docMk/>
          <pc:sldMk cId="2773870323" sldId="473"/>
        </pc:sldMkLst>
        <pc:spChg chg="add">
          <ac:chgData name="Robbrecht Eva" userId="S::eva.robbrecht@vlaanderen.be::92df7e69-258a-47f7-bb78-8d7a50f12c63" providerId="AD" clId="Web-{9CA7F236-0DA4-17DE-2447-BC9226D20167}" dt="2024-04-10T11:03:14.025" v="267"/>
          <ac:spMkLst>
            <pc:docMk/>
            <pc:sldMk cId="2773870323" sldId="473"/>
            <ac:spMk id="9" creationId="{43A5DF5F-6F56-688A-10A9-2BF2DB70DFA7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58:21.006" v="254" actId="20577"/>
        <pc:sldMkLst>
          <pc:docMk/>
          <pc:sldMk cId="2223674203" sldId="476"/>
        </pc:sldMkLst>
        <pc:spChg chg="mod">
          <ac:chgData name="Robbrecht Eva" userId="S::eva.robbrecht@vlaanderen.be::92df7e69-258a-47f7-bb78-8d7a50f12c63" providerId="AD" clId="Web-{9CA7F236-0DA4-17DE-2447-BC9226D20167}" dt="2024-04-10T10:58:21.006" v="254" actId="20577"/>
          <ac:spMkLst>
            <pc:docMk/>
            <pc:sldMk cId="2223674203" sldId="476"/>
            <ac:spMk id="853" creationId="{00000000-0000-0000-0000-000000000000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51:21.651" v="223" actId="20577"/>
        <pc:sldMkLst>
          <pc:docMk/>
          <pc:sldMk cId="4020935369" sldId="477"/>
        </pc:sldMkLst>
        <pc:spChg chg="mod">
          <ac:chgData name="Robbrecht Eva" userId="S::eva.robbrecht@vlaanderen.be::92df7e69-258a-47f7-bb78-8d7a50f12c63" providerId="AD" clId="Web-{9CA7F236-0DA4-17DE-2447-BC9226D20167}" dt="2024-04-10T10:51:21.651" v="223" actId="20577"/>
          <ac:spMkLst>
            <pc:docMk/>
            <pc:sldMk cId="4020935369" sldId="477"/>
            <ac:spMk id="853" creationId="{00000000-0000-0000-0000-000000000000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58:31.303" v="255" actId="20577"/>
        <pc:sldMkLst>
          <pc:docMk/>
          <pc:sldMk cId="3433123951" sldId="478"/>
        </pc:sldMkLst>
        <pc:spChg chg="mod">
          <ac:chgData name="Robbrecht Eva" userId="S::eva.robbrecht@vlaanderen.be::92df7e69-258a-47f7-bb78-8d7a50f12c63" providerId="AD" clId="Web-{9CA7F236-0DA4-17DE-2447-BC9226D20167}" dt="2024-04-10T10:58:31.303" v="255" actId="20577"/>
          <ac:spMkLst>
            <pc:docMk/>
            <pc:sldMk cId="3433123951" sldId="478"/>
            <ac:spMk id="853" creationId="{00000000-0000-0000-0000-000000000000}"/>
          </ac:spMkLst>
        </pc:spChg>
      </pc:sldChg>
      <pc:sldChg chg="modSp add replId modNotes">
        <pc:chgData name="Robbrecht Eva" userId="S::eva.robbrecht@vlaanderen.be::92df7e69-258a-47f7-bb78-8d7a50f12c63" providerId="AD" clId="Web-{9CA7F236-0DA4-17DE-2447-BC9226D20167}" dt="2024-04-10T11:04:33.561" v="269"/>
        <pc:sldMkLst>
          <pc:docMk/>
          <pc:sldMk cId="646495982" sldId="479"/>
        </pc:sldMkLst>
        <pc:spChg chg="mod">
          <ac:chgData name="Robbrecht Eva" userId="S::eva.robbrecht@vlaanderen.be::92df7e69-258a-47f7-bb78-8d7a50f12c63" providerId="AD" clId="Web-{9CA7F236-0DA4-17DE-2447-BC9226D20167}" dt="2024-04-10T11:04:33.561" v="269"/>
          <ac:spMkLst>
            <pc:docMk/>
            <pc:sldMk cId="646495982" sldId="479"/>
            <ac:spMk id="6" creationId="{24ACFCF7-C90D-C3BF-109F-DB6EB22FC45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5:52.356" v="134" actId="20577"/>
          <ac:spMkLst>
            <pc:docMk/>
            <pc:sldMk cId="646495982" sldId="479"/>
            <ac:spMk id="744" creationId="{00000000-0000-0000-0000-000000000000}"/>
          </ac:spMkLst>
        </pc:spChg>
      </pc:sldChg>
    </pc:docChg>
  </pc:docChgLst>
  <pc:docChgLst>
    <pc:chgData name="Robbrecht Eva" userId="S::eva.robbrecht@vlaanderen.be::92df7e69-258a-47f7-bb78-8d7a50f12c63" providerId="AD" clId="Web-{F84E6F17-2A72-72CE-E7AF-E2E32E260714}"/>
    <pc:docChg chg="modSld">
      <pc:chgData name="Robbrecht Eva" userId="S::eva.robbrecht@vlaanderen.be::92df7e69-258a-47f7-bb78-8d7a50f12c63" providerId="AD" clId="Web-{F84E6F17-2A72-72CE-E7AF-E2E32E260714}" dt="2024-03-29T12:31:40.533" v="9"/>
      <pc:docMkLst>
        <pc:docMk/>
      </pc:docMkLst>
      <pc:sldChg chg="delCm">
        <pc:chgData name="Robbrecht Eva" userId="S::eva.robbrecht@vlaanderen.be::92df7e69-258a-47f7-bb78-8d7a50f12c63" providerId="AD" clId="Web-{F84E6F17-2A72-72CE-E7AF-E2E32E260714}" dt="2024-03-29T12:31:40.533" v="9"/>
        <pc:sldMkLst>
          <pc:docMk/>
          <pc:sldMk cId="3419022816" sldId="455"/>
        </pc:sldMkLst>
      </pc:sldChg>
      <pc:sldChg chg="addSp delSp modSp addCm">
        <pc:chgData name="Robbrecht Eva" userId="S::eva.robbrecht@vlaanderen.be::92df7e69-258a-47f7-bb78-8d7a50f12c63" providerId="AD" clId="Web-{F84E6F17-2A72-72CE-E7AF-E2E32E260714}" dt="2024-03-29T12:30:30.609" v="8" actId="1076"/>
        <pc:sldMkLst>
          <pc:docMk/>
          <pc:sldMk cId="4082974333" sldId="458"/>
        </pc:sldMkLst>
        <pc:picChg chg="add mod ord">
          <ac:chgData name="Robbrecht Eva" userId="S::eva.robbrecht@vlaanderen.be::92df7e69-258a-47f7-bb78-8d7a50f12c63" providerId="AD" clId="Web-{F84E6F17-2A72-72CE-E7AF-E2E32E260714}" dt="2024-03-29T12:30:30.609" v="8" actId="1076"/>
          <ac:picMkLst>
            <pc:docMk/>
            <pc:sldMk cId="4082974333" sldId="458"/>
            <ac:picMk id="2" creationId="{4F798746-93DB-8997-13C8-9F7FB8178233}"/>
          </ac:picMkLst>
        </pc:picChg>
        <pc:picChg chg="del">
          <ac:chgData name="Robbrecht Eva" userId="S::eva.robbrecht@vlaanderen.be::92df7e69-258a-47f7-bb78-8d7a50f12c63" providerId="AD" clId="Web-{F84E6F17-2A72-72CE-E7AF-E2E32E260714}" dt="2024-03-29T12:29:43.405" v="0"/>
          <ac:picMkLst>
            <pc:docMk/>
            <pc:sldMk cId="4082974333" sldId="458"/>
            <ac:picMk id="1026" creationId="{B745021A-F73D-9B57-B6CF-967395694649}"/>
          </ac:picMkLst>
        </pc:picChg>
      </pc:sldChg>
    </pc:docChg>
  </pc:docChgLst>
  <pc:docChgLst>
    <pc:chgData name="Martens Isabaut" userId="e09322b7-9ba5-4ec2-b519-a79663da6881" providerId="ADAL" clId="{17EDF2C7-A21D-455B-89E7-75CA89E7B419}"/>
    <pc:docChg chg="custSel delSld modSld sldOrd">
      <pc:chgData name="Martens Isabaut" userId="e09322b7-9ba5-4ec2-b519-a79663da6881" providerId="ADAL" clId="{17EDF2C7-A21D-455B-89E7-75CA89E7B419}" dt="2024-04-08T16:41:48.718" v="231" actId="1076"/>
      <pc:docMkLst>
        <pc:docMk/>
      </pc:docMkLst>
      <pc:sldChg chg="modSp mod">
        <pc:chgData name="Martens Isabaut" userId="e09322b7-9ba5-4ec2-b519-a79663da6881" providerId="ADAL" clId="{17EDF2C7-A21D-455B-89E7-75CA89E7B419}" dt="2024-04-08T16:38:37.638" v="225" actId="14734"/>
        <pc:sldMkLst>
          <pc:docMk/>
          <pc:sldMk cId="0" sldId="260"/>
        </pc:sldMkLst>
        <pc:spChg chg="mod">
          <ac:chgData name="Martens Isabaut" userId="e09322b7-9ba5-4ec2-b519-a79663da6881" providerId="ADAL" clId="{17EDF2C7-A21D-455B-89E7-75CA89E7B419}" dt="2024-04-08T14:52:45.728" v="140" actId="1076"/>
          <ac:spMkLst>
            <pc:docMk/>
            <pc:sldMk cId="0" sldId="260"/>
            <ac:spMk id="404" creationId="{00000000-0000-0000-0000-000000000000}"/>
          </ac:spMkLst>
        </pc:spChg>
        <pc:graphicFrameChg chg="mod modGraphic">
          <ac:chgData name="Martens Isabaut" userId="e09322b7-9ba5-4ec2-b519-a79663da6881" providerId="ADAL" clId="{17EDF2C7-A21D-455B-89E7-75CA89E7B419}" dt="2024-04-08T16:38:37.638" v="225" actId="14734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8T16:12:33.863" v="196" actId="14100"/>
        <pc:sldMkLst>
          <pc:docMk/>
          <pc:sldMk cId="0" sldId="268"/>
        </pc:sldMkLst>
        <pc:picChg chg="mod">
          <ac:chgData name="Martens Isabaut" userId="e09322b7-9ba5-4ec2-b519-a79663da6881" providerId="ADAL" clId="{17EDF2C7-A21D-455B-89E7-75CA89E7B419}" dt="2024-04-08T16:12:33.863" v="196" actId="14100"/>
          <ac:picMkLst>
            <pc:docMk/>
            <pc:sldMk cId="0" sldId="268"/>
            <ac:picMk id="457" creationId="{00000000-0000-0000-0000-000000000000}"/>
          </ac:picMkLst>
        </pc:picChg>
      </pc:sldChg>
      <pc:sldChg chg="del">
        <pc:chgData name="Martens Isabaut" userId="e09322b7-9ba5-4ec2-b519-a79663da6881" providerId="ADAL" clId="{17EDF2C7-A21D-455B-89E7-75CA89E7B419}" dt="2024-04-08T14:55:57.626" v="195" actId="47"/>
        <pc:sldMkLst>
          <pc:docMk/>
          <pc:sldMk cId="0" sldId="280"/>
        </pc:sldMkLst>
      </pc:sldChg>
      <pc:sldChg chg="delSp modSp mod">
        <pc:chgData name="Martens Isabaut" userId="e09322b7-9ba5-4ec2-b519-a79663da6881" providerId="ADAL" clId="{17EDF2C7-A21D-455B-89E7-75CA89E7B419}" dt="2024-04-08T16:41:48.718" v="231" actId="1076"/>
        <pc:sldMkLst>
          <pc:docMk/>
          <pc:sldMk cId="0" sldId="292"/>
        </pc:sldMkLst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3" creationId="{BF3F8F5E-A776-E4E8-865C-9FAFC3D04674}"/>
          </ac:spMkLst>
        </pc:spChg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8" creationId="{3359F0E9-F1D8-8208-0CD5-CAEF5CAF82D3}"/>
          </ac:spMkLst>
        </pc:spChg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9" creationId="{BD0A5A3A-DF0B-4E60-5794-FA1C3A439F1C}"/>
          </ac:spMkLst>
        </pc:spChg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10" creationId="{BA2BE646-CF30-9171-4AB9-ABF29491A56F}"/>
          </ac:spMkLst>
        </pc:spChg>
        <pc:spChg chg="del">
          <ac:chgData name="Martens Isabaut" userId="e09322b7-9ba5-4ec2-b519-a79663da6881" providerId="ADAL" clId="{17EDF2C7-A21D-455B-89E7-75CA89E7B419}" dt="2024-04-08T14:55:33.890" v="191" actId="478"/>
          <ac:spMkLst>
            <pc:docMk/>
            <pc:sldMk cId="0" sldId="292"/>
            <ac:spMk id="11" creationId="{8F639611-DB6A-C79C-9CA5-D57C96BB8495}"/>
          </ac:spMkLst>
        </pc:spChg>
        <pc:spChg chg="mod">
          <ac:chgData name="Martens Isabaut" userId="e09322b7-9ba5-4ec2-b519-a79663da6881" providerId="ADAL" clId="{17EDF2C7-A21D-455B-89E7-75CA89E7B419}" dt="2024-04-08T16:41:48.718" v="231" actId="1076"/>
          <ac:spMkLst>
            <pc:docMk/>
            <pc:sldMk cId="0" sldId="292"/>
            <ac:spMk id="782" creationId="{00000000-0000-0000-0000-000000000000}"/>
          </ac:spMkLst>
        </pc:spChg>
        <pc:picChg chg="mod">
          <ac:chgData name="Martens Isabaut" userId="e09322b7-9ba5-4ec2-b519-a79663da6881" providerId="ADAL" clId="{17EDF2C7-A21D-455B-89E7-75CA89E7B419}" dt="2024-04-08T14:55:46.523" v="194" actId="1076"/>
          <ac:picMkLst>
            <pc:docMk/>
            <pc:sldMk cId="0" sldId="292"/>
            <ac:picMk id="4" creationId="{8A14FF50-A507-AF27-AD4D-3923BB696231}"/>
          </ac:picMkLst>
        </pc:picChg>
        <pc:picChg chg="mod">
          <ac:chgData name="Martens Isabaut" userId="e09322b7-9ba5-4ec2-b519-a79663da6881" providerId="ADAL" clId="{17EDF2C7-A21D-455B-89E7-75CA89E7B419}" dt="2024-04-08T14:55:46.523" v="194" actId="1076"/>
          <ac:picMkLst>
            <pc:docMk/>
            <pc:sldMk cId="0" sldId="292"/>
            <ac:picMk id="5" creationId="{3C616495-F7C3-A133-0941-56F9E855B886}"/>
          </ac:picMkLst>
        </pc:picChg>
        <pc:picChg chg="mod">
          <ac:chgData name="Martens Isabaut" userId="e09322b7-9ba5-4ec2-b519-a79663da6881" providerId="ADAL" clId="{17EDF2C7-A21D-455B-89E7-75CA89E7B419}" dt="2024-04-08T14:55:46.523" v="194" actId="1076"/>
          <ac:picMkLst>
            <pc:docMk/>
            <pc:sldMk cId="0" sldId="292"/>
            <ac:picMk id="6" creationId="{28DD9BD2-7470-608A-B22F-D8A5BF7C6689}"/>
          </ac:picMkLst>
        </pc:picChg>
        <pc:picChg chg="del">
          <ac:chgData name="Martens Isabaut" userId="e09322b7-9ba5-4ec2-b519-a79663da6881" providerId="ADAL" clId="{17EDF2C7-A21D-455B-89E7-75CA89E7B419}" dt="2024-04-08T14:55:34.538" v="192" actId="478"/>
          <ac:picMkLst>
            <pc:docMk/>
            <pc:sldMk cId="0" sldId="292"/>
            <ac:picMk id="7" creationId="{932F59BE-BE9C-86D7-BDD2-577A8889B730}"/>
          </ac:picMkLst>
        </pc:picChg>
      </pc:sldChg>
      <pc:sldChg chg="del">
        <pc:chgData name="Martens Isabaut" userId="e09322b7-9ba5-4ec2-b519-a79663da6881" providerId="ADAL" clId="{17EDF2C7-A21D-455B-89E7-75CA89E7B419}" dt="2024-04-04T12:24:27.821" v="27" actId="47"/>
        <pc:sldMkLst>
          <pc:docMk/>
          <pc:sldMk cId="0" sldId="299"/>
        </pc:sldMkLst>
      </pc:sldChg>
      <pc:sldChg chg="modSp mod">
        <pc:chgData name="Martens Isabaut" userId="e09322b7-9ba5-4ec2-b519-a79663da6881" providerId="ADAL" clId="{17EDF2C7-A21D-455B-89E7-75CA89E7B419}" dt="2024-04-08T16:33:22.539" v="197" actId="1582"/>
        <pc:sldMkLst>
          <pc:docMk/>
          <pc:sldMk cId="0" sldId="315"/>
        </pc:sldMkLst>
        <pc:spChg chg="mod">
          <ac:chgData name="Martens Isabaut" userId="e09322b7-9ba5-4ec2-b519-a79663da6881" providerId="ADAL" clId="{17EDF2C7-A21D-455B-89E7-75CA89E7B419}" dt="2024-04-08T16:33:22.539" v="197" actId="1582"/>
          <ac:spMkLst>
            <pc:docMk/>
            <pc:sldMk cId="0" sldId="315"/>
            <ac:spMk id="1068" creationId="{00000000-0000-0000-0000-000000000000}"/>
          </ac:spMkLst>
        </pc:spChg>
      </pc:sldChg>
      <pc:sldChg chg="modSp mod">
        <pc:chgData name="Martens Isabaut" userId="e09322b7-9ba5-4ec2-b519-a79663da6881" providerId="ADAL" clId="{17EDF2C7-A21D-455B-89E7-75CA89E7B419}" dt="2024-04-04T12:25:08.534" v="28" actId="1076"/>
        <pc:sldMkLst>
          <pc:docMk/>
          <pc:sldMk cId="3111142584" sldId="342"/>
        </pc:sldMkLst>
        <pc:graphicFrameChg chg="mod">
          <ac:chgData name="Martens Isabaut" userId="e09322b7-9ba5-4ec2-b519-a79663da6881" providerId="ADAL" clId="{17EDF2C7-A21D-455B-89E7-75CA89E7B419}" dt="2024-04-04T12:25:08.534" v="28" actId="1076"/>
          <ac:graphicFrameMkLst>
            <pc:docMk/>
            <pc:sldMk cId="3111142584" sldId="342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6:47.080" v="29" actId="1076"/>
        <pc:sldMkLst>
          <pc:docMk/>
          <pc:sldMk cId="390299644" sldId="343"/>
        </pc:sldMkLst>
        <pc:graphicFrameChg chg="mod">
          <ac:chgData name="Martens Isabaut" userId="e09322b7-9ba5-4ec2-b519-a79663da6881" providerId="ADAL" clId="{17EDF2C7-A21D-455B-89E7-75CA89E7B419}" dt="2024-04-04T12:26:47.080" v="29" actId="1076"/>
          <ac:graphicFrameMkLst>
            <pc:docMk/>
            <pc:sldMk cId="390299644" sldId="343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7:33.028" v="32" actId="1076"/>
        <pc:sldMkLst>
          <pc:docMk/>
          <pc:sldMk cId="232682599" sldId="344"/>
        </pc:sldMkLst>
        <pc:graphicFrameChg chg="mod">
          <ac:chgData name="Martens Isabaut" userId="e09322b7-9ba5-4ec2-b519-a79663da6881" providerId="ADAL" clId="{17EDF2C7-A21D-455B-89E7-75CA89E7B419}" dt="2024-04-04T12:27:33.028" v="32" actId="1076"/>
          <ac:graphicFrameMkLst>
            <pc:docMk/>
            <pc:sldMk cId="232682599" sldId="344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7:17.345" v="30" actId="1076"/>
        <pc:sldMkLst>
          <pc:docMk/>
          <pc:sldMk cId="4007352673" sldId="345"/>
        </pc:sldMkLst>
        <pc:graphicFrameChg chg="mod">
          <ac:chgData name="Martens Isabaut" userId="e09322b7-9ba5-4ec2-b519-a79663da6881" providerId="ADAL" clId="{17EDF2C7-A21D-455B-89E7-75CA89E7B419}" dt="2024-04-04T12:27:17.345" v="30" actId="1076"/>
          <ac:graphicFrameMkLst>
            <pc:docMk/>
            <pc:sldMk cId="4007352673" sldId="345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7:23.372" v="31" actId="1076"/>
        <pc:sldMkLst>
          <pc:docMk/>
          <pc:sldMk cId="1772055237" sldId="346"/>
        </pc:sldMkLst>
        <pc:graphicFrameChg chg="mod">
          <ac:chgData name="Martens Isabaut" userId="e09322b7-9ba5-4ec2-b519-a79663da6881" providerId="ADAL" clId="{17EDF2C7-A21D-455B-89E7-75CA89E7B419}" dt="2024-04-04T12:27:23.372" v="31" actId="1076"/>
          <ac:graphicFrameMkLst>
            <pc:docMk/>
            <pc:sldMk cId="1772055237" sldId="346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8T16:40:55.921" v="227" actId="1076"/>
        <pc:sldMkLst>
          <pc:docMk/>
          <pc:sldMk cId="11175120" sldId="367"/>
        </pc:sldMkLst>
        <pc:spChg chg="mod">
          <ac:chgData name="Martens Isabaut" userId="e09322b7-9ba5-4ec2-b519-a79663da6881" providerId="ADAL" clId="{17EDF2C7-A21D-455B-89E7-75CA89E7B419}" dt="2024-04-08T16:40:55.921" v="227" actId="1076"/>
          <ac:spMkLst>
            <pc:docMk/>
            <pc:sldMk cId="11175120" sldId="367"/>
            <ac:spMk id="939" creationId="{00000000-0000-0000-0000-000000000000}"/>
          </ac:spMkLst>
        </pc:spChg>
      </pc:sldChg>
      <pc:sldChg chg="del">
        <pc:chgData name="Martens Isabaut" userId="e09322b7-9ba5-4ec2-b519-a79663da6881" providerId="ADAL" clId="{17EDF2C7-A21D-455B-89E7-75CA89E7B419}" dt="2024-04-08T16:40:39.174" v="226" actId="47"/>
        <pc:sldMkLst>
          <pc:docMk/>
          <pc:sldMk cId="3424598638" sldId="442"/>
        </pc:sldMkLst>
      </pc:sldChg>
      <pc:sldChg chg="del">
        <pc:chgData name="Martens Isabaut" userId="e09322b7-9ba5-4ec2-b519-a79663da6881" providerId="ADAL" clId="{17EDF2C7-A21D-455B-89E7-75CA89E7B419}" dt="2024-04-08T16:41:26.820" v="228" actId="47"/>
        <pc:sldMkLst>
          <pc:docMk/>
          <pc:sldMk cId="3912160288" sldId="443"/>
        </pc:sldMkLst>
      </pc:sldChg>
      <pc:sldChg chg="modSp mod ord">
        <pc:chgData name="Martens Isabaut" userId="e09322b7-9ba5-4ec2-b519-a79663da6881" providerId="ADAL" clId="{17EDF2C7-A21D-455B-89E7-75CA89E7B419}" dt="2024-04-04T12:23:53.449" v="13" actId="20577"/>
        <pc:sldMkLst>
          <pc:docMk/>
          <pc:sldMk cId="2060940386" sldId="447"/>
        </pc:sldMkLst>
        <pc:spChg chg="mod">
          <ac:chgData name="Martens Isabaut" userId="e09322b7-9ba5-4ec2-b519-a79663da6881" providerId="ADAL" clId="{17EDF2C7-A21D-455B-89E7-75CA89E7B419}" dt="2024-04-04T12:23:53.449" v="13" actId="20577"/>
          <ac:spMkLst>
            <pc:docMk/>
            <pc:sldMk cId="2060940386" sldId="447"/>
            <ac:spMk id="856" creationId="{00000000-0000-0000-0000-000000000000}"/>
          </ac:spMkLst>
        </pc:spChg>
      </pc:sldChg>
      <pc:sldChg chg="del">
        <pc:chgData name="Martens Isabaut" userId="e09322b7-9ba5-4ec2-b519-a79663da6881" providerId="ADAL" clId="{17EDF2C7-A21D-455B-89E7-75CA89E7B419}" dt="2024-04-04T12:24:04.366" v="25" actId="47"/>
        <pc:sldMkLst>
          <pc:docMk/>
          <pc:sldMk cId="3163325457" sldId="453"/>
        </pc:sldMkLst>
      </pc:sldChg>
      <pc:sldChg chg="modSp mod">
        <pc:chgData name="Martens Isabaut" userId="e09322b7-9ba5-4ec2-b519-a79663da6881" providerId="ADAL" clId="{17EDF2C7-A21D-455B-89E7-75CA89E7B419}" dt="2024-04-04T12:23:59.454" v="24" actId="20577"/>
        <pc:sldMkLst>
          <pc:docMk/>
          <pc:sldMk cId="3549647167" sldId="460"/>
        </pc:sldMkLst>
        <pc:spChg chg="mod">
          <ac:chgData name="Martens Isabaut" userId="e09322b7-9ba5-4ec2-b519-a79663da6881" providerId="ADAL" clId="{17EDF2C7-A21D-455B-89E7-75CA89E7B419}" dt="2024-04-04T12:23:59.454" v="24" actId="20577"/>
          <ac:spMkLst>
            <pc:docMk/>
            <pc:sldMk cId="3549647167" sldId="460"/>
            <ac:spMk id="852" creationId="{00000000-0000-0000-0000-000000000000}"/>
          </ac:spMkLst>
        </pc:spChg>
      </pc:sldChg>
      <pc:sldChg chg="modSp mod">
        <pc:chgData name="Martens Isabaut" userId="e09322b7-9ba5-4ec2-b519-a79663da6881" providerId="ADAL" clId="{17EDF2C7-A21D-455B-89E7-75CA89E7B419}" dt="2024-04-04T12:01:05.148" v="0" actId="20577"/>
        <pc:sldMkLst>
          <pc:docMk/>
          <pc:sldMk cId="2581553088" sldId="463"/>
        </pc:sldMkLst>
        <pc:spChg chg="mod">
          <ac:chgData name="Martens Isabaut" userId="e09322b7-9ba5-4ec2-b519-a79663da6881" providerId="ADAL" clId="{17EDF2C7-A21D-455B-89E7-75CA89E7B419}" dt="2024-04-04T12:01:05.148" v="0" actId="20577"/>
          <ac:spMkLst>
            <pc:docMk/>
            <pc:sldMk cId="2581553088" sldId="463"/>
            <ac:spMk id="3" creationId="{82294B41-0535-92A2-41F8-F87244E66B41}"/>
          </ac:spMkLst>
        </pc:spChg>
      </pc:sldChg>
      <pc:sldChg chg="del">
        <pc:chgData name="Martens Isabaut" userId="e09322b7-9ba5-4ec2-b519-a79663da6881" providerId="ADAL" clId="{17EDF2C7-A21D-455B-89E7-75CA89E7B419}" dt="2024-04-04T12:24:05.469" v="26" actId="47"/>
        <pc:sldMkLst>
          <pc:docMk/>
          <pc:sldMk cId="1564564233" sldId="468"/>
        </pc:sldMkLst>
      </pc:sldChg>
    </pc:docChg>
  </pc:docChgLst>
  <pc:docChgLst>
    <pc:chgData name="Van Ackere Samuel" userId="90606233-a9ba-467d-a189-923cc7d39019" providerId="ADAL" clId="{433AE2B4-7648-48B4-AA7F-54BA11371089}"/>
    <pc:docChg chg="undo custSel addSld delSld modSld sldOrd">
      <pc:chgData name="Van Ackere Samuel" userId="90606233-a9ba-467d-a189-923cc7d39019" providerId="ADAL" clId="{433AE2B4-7648-48B4-AA7F-54BA11371089}" dt="2024-06-17T07:01:56.798" v="320"/>
      <pc:docMkLst>
        <pc:docMk/>
      </pc:docMkLst>
      <pc:sldChg chg="addSp modSp mod">
        <pc:chgData name="Van Ackere Samuel" userId="90606233-a9ba-467d-a189-923cc7d39019" providerId="ADAL" clId="{433AE2B4-7648-48B4-AA7F-54BA11371089}" dt="2024-06-17T06:17:28.511" v="5" actId="14100"/>
        <pc:sldMkLst>
          <pc:docMk/>
          <pc:sldMk cId="2915684011" sldId="587"/>
        </pc:sldMkLst>
        <pc:spChg chg="add mod">
          <ac:chgData name="Van Ackere Samuel" userId="90606233-a9ba-467d-a189-923cc7d39019" providerId="ADAL" clId="{433AE2B4-7648-48B4-AA7F-54BA11371089}" dt="2024-06-17T06:17:28.511" v="5" actId="14100"/>
          <ac:spMkLst>
            <pc:docMk/>
            <pc:sldMk cId="2915684011" sldId="587"/>
            <ac:spMk id="5" creationId="{89D20128-E46C-F272-6A3B-0851FF7F1339}"/>
          </ac:spMkLst>
        </pc:spChg>
      </pc:sldChg>
      <pc:sldChg chg="addSp delSp mod">
        <pc:chgData name="Van Ackere Samuel" userId="90606233-a9ba-467d-a189-923cc7d39019" providerId="ADAL" clId="{433AE2B4-7648-48B4-AA7F-54BA11371089}" dt="2024-06-17T06:48:42.328" v="24" actId="478"/>
        <pc:sldMkLst>
          <pc:docMk/>
          <pc:sldMk cId="2165338266" sldId="597"/>
        </pc:sldMkLst>
        <pc:picChg chg="add del">
          <ac:chgData name="Van Ackere Samuel" userId="90606233-a9ba-467d-a189-923cc7d39019" providerId="ADAL" clId="{433AE2B4-7648-48B4-AA7F-54BA11371089}" dt="2024-06-17T06:48:42.328" v="24" actId="478"/>
          <ac:picMkLst>
            <pc:docMk/>
            <pc:sldMk cId="2165338266" sldId="597"/>
            <ac:picMk id="5" creationId="{47975C87-D778-9256-DDD3-FC86F233CD6E}"/>
          </ac:picMkLst>
        </pc:picChg>
      </pc:sldChg>
      <pc:sldChg chg="ord">
        <pc:chgData name="Van Ackere Samuel" userId="90606233-a9ba-467d-a189-923cc7d39019" providerId="ADAL" clId="{433AE2B4-7648-48B4-AA7F-54BA11371089}" dt="2024-06-17T07:01:56.798" v="320"/>
        <pc:sldMkLst>
          <pc:docMk/>
          <pc:sldMk cId="1286005738" sldId="601"/>
        </pc:sldMkLst>
      </pc:sldChg>
      <pc:sldChg chg="del ord">
        <pc:chgData name="Van Ackere Samuel" userId="90606233-a9ba-467d-a189-923cc7d39019" providerId="ADAL" clId="{433AE2B4-7648-48B4-AA7F-54BA11371089}" dt="2024-06-17T06:56:47.348" v="209" actId="47"/>
        <pc:sldMkLst>
          <pc:docMk/>
          <pc:sldMk cId="1995633207" sldId="607"/>
        </pc:sldMkLst>
      </pc:sldChg>
      <pc:sldChg chg="delSp mod">
        <pc:chgData name="Van Ackere Samuel" userId="90606233-a9ba-467d-a189-923cc7d39019" providerId="ADAL" clId="{433AE2B4-7648-48B4-AA7F-54BA11371089}" dt="2024-06-17T06:21:07.121" v="12" actId="478"/>
        <pc:sldMkLst>
          <pc:docMk/>
          <pc:sldMk cId="1044465983" sldId="612"/>
        </pc:sldMkLst>
        <pc:spChg chg="del">
          <ac:chgData name="Van Ackere Samuel" userId="90606233-a9ba-467d-a189-923cc7d39019" providerId="ADAL" clId="{433AE2B4-7648-48B4-AA7F-54BA11371089}" dt="2024-06-17T06:21:07.121" v="12" actId="478"/>
          <ac:spMkLst>
            <pc:docMk/>
            <pc:sldMk cId="1044465983" sldId="612"/>
            <ac:spMk id="2" creationId="{B7FC4A69-7D4C-46DA-70A2-A76405876197}"/>
          </ac:spMkLst>
        </pc:spChg>
      </pc:sldChg>
      <pc:sldChg chg="delSp mod">
        <pc:chgData name="Van Ackere Samuel" userId="90606233-a9ba-467d-a189-923cc7d39019" providerId="ADAL" clId="{433AE2B4-7648-48B4-AA7F-54BA11371089}" dt="2024-06-17T06:21:05.304" v="11" actId="478"/>
        <pc:sldMkLst>
          <pc:docMk/>
          <pc:sldMk cId="3338416949" sldId="613"/>
        </pc:sldMkLst>
        <pc:spChg chg="del">
          <ac:chgData name="Van Ackere Samuel" userId="90606233-a9ba-467d-a189-923cc7d39019" providerId="ADAL" clId="{433AE2B4-7648-48B4-AA7F-54BA11371089}" dt="2024-06-17T06:21:05.304" v="11" actId="478"/>
          <ac:spMkLst>
            <pc:docMk/>
            <pc:sldMk cId="3338416949" sldId="613"/>
            <ac:spMk id="2" creationId="{925596F5-2B1C-55B1-5A2C-446B344BC1E5}"/>
          </ac:spMkLst>
        </pc:spChg>
      </pc:sldChg>
      <pc:sldChg chg="delSp modSp mod">
        <pc:chgData name="Van Ackere Samuel" userId="90606233-a9ba-467d-a189-923cc7d39019" providerId="ADAL" clId="{433AE2B4-7648-48B4-AA7F-54BA11371089}" dt="2024-06-17T06:21:02.518" v="10" actId="478"/>
        <pc:sldMkLst>
          <pc:docMk/>
          <pc:sldMk cId="2110810556" sldId="614"/>
        </pc:sldMkLst>
        <pc:spChg chg="del mod">
          <ac:chgData name="Van Ackere Samuel" userId="90606233-a9ba-467d-a189-923cc7d39019" providerId="ADAL" clId="{433AE2B4-7648-48B4-AA7F-54BA11371089}" dt="2024-06-17T06:21:02.518" v="10" actId="478"/>
          <ac:spMkLst>
            <pc:docMk/>
            <pc:sldMk cId="2110810556" sldId="614"/>
            <ac:spMk id="2" creationId="{B611CCC2-7A03-A6AE-7B7A-C4B137B8450D}"/>
          </ac:spMkLst>
        </pc:spChg>
      </pc:sldChg>
      <pc:sldChg chg="delSp mod">
        <pc:chgData name="Van Ackere Samuel" userId="90606233-a9ba-467d-a189-923cc7d39019" providerId="ADAL" clId="{433AE2B4-7648-48B4-AA7F-54BA11371089}" dt="2024-06-17T06:20:55.495" v="7" actId="478"/>
        <pc:sldMkLst>
          <pc:docMk/>
          <pc:sldMk cId="3669038911" sldId="615"/>
        </pc:sldMkLst>
        <pc:spChg chg="del">
          <ac:chgData name="Van Ackere Samuel" userId="90606233-a9ba-467d-a189-923cc7d39019" providerId="ADAL" clId="{433AE2B4-7648-48B4-AA7F-54BA11371089}" dt="2024-06-17T06:20:55.495" v="7" actId="478"/>
          <ac:spMkLst>
            <pc:docMk/>
            <pc:sldMk cId="3669038911" sldId="615"/>
            <ac:spMk id="2" creationId="{F250E3C0-422D-3A60-E6D2-8BF659583C3F}"/>
          </ac:spMkLst>
        </pc:spChg>
        <pc:spChg chg="del">
          <ac:chgData name="Van Ackere Samuel" userId="90606233-a9ba-467d-a189-923cc7d39019" providerId="ADAL" clId="{433AE2B4-7648-48B4-AA7F-54BA11371089}" dt="2024-06-17T06:20:54.545" v="6" actId="478"/>
          <ac:spMkLst>
            <pc:docMk/>
            <pc:sldMk cId="3669038911" sldId="615"/>
            <ac:spMk id="3" creationId="{FD6627CC-3475-CB6B-17D8-582ECE586F34}"/>
          </ac:spMkLst>
        </pc:spChg>
      </pc:sldChg>
      <pc:sldChg chg="new">
        <pc:chgData name="Van Ackere Samuel" userId="90606233-a9ba-467d-a189-923cc7d39019" providerId="ADAL" clId="{433AE2B4-7648-48B4-AA7F-54BA11371089}" dt="2024-06-17T06:41:16.199" v="15" actId="680"/>
        <pc:sldMkLst>
          <pc:docMk/>
          <pc:sldMk cId="359178879" sldId="620"/>
        </pc:sldMkLst>
      </pc:sldChg>
      <pc:sldChg chg="modSp add mod">
        <pc:chgData name="Van Ackere Samuel" userId="90606233-a9ba-467d-a189-923cc7d39019" providerId="ADAL" clId="{433AE2B4-7648-48B4-AA7F-54BA11371089}" dt="2024-06-17T06:42:13.201" v="18" actId="20577"/>
        <pc:sldMkLst>
          <pc:docMk/>
          <pc:sldMk cId="1410459724" sldId="622"/>
        </pc:sldMkLst>
        <pc:spChg chg="mod">
          <ac:chgData name="Van Ackere Samuel" userId="90606233-a9ba-467d-a189-923cc7d39019" providerId="ADAL" clId="{433AE2B4-7648-48B4-AA7F-54BA11371089}" dt="2024-06-17T06:42:13.201" v="18" actId="20577"/>
          <ac:spMkLst>
            <pc:docMk/>
            <pc:sldMk cId="1410459724" sldId="622"/>
            <ac:spMk id="772" creationId="{00000000-0000-0000-0000-000000000000}"/>
          </ac:spMkLst>
        </pc:spChg>
      </pc:sldChg>
      <pc:sldChg chg="addSp delSp modSp new mod">
        <pc:chgData name="Van Ackere Samuel" userId="90606233-a9ba-467d-a189-923cc7d39019" providerId="ADAL" clId="{433AE2B4-7648-48B4-AA7F-54BA11371089}" dt="2024-06-17T06:53:15.474" v="204" actId="1076"/>
        <pc:sldMkLst>
          <pc:docMk/>
          <pc:sldMk cId="3647514456" sldId="623"/>
        </pc:sldMkLst>
        <pc:spChg chg="del">
          <ac:chgData name="Van Ackere Samuel" userId="90606233-a9ba-467d-a189-923cc7d39019" providerId="ADAL" clId="{433AE2B4-7648-48B4-AA7F-54BA11371089}" dt="2024-06-17T06:42:21.417" v="21" actId="478"/>
          <ac:spMkLst>
            <pc:docMk/>
            <pc:sldMk cId="3647514456" sldId="623"/>
            <ac:spMk id="2" creationId="{331C7CCB-6D6B-D68A-044E-856848A9F651}"/>
          </ac:spMkLst>
        </pc:spChg>
        <pc:spChg chg="del">
          <ac:chgData name="Van Ackere Samuel" userId="90606233-a9ba-467d-a189-923cc7d39019" providerId="ADAL" clId="{433AE2B4-7648-48B4-AA7F-54BA11371089}" dt="2024-06-17T06:42:23.345" v="22" actId="478"/>
          <ac:spMkLst>
            <pc:docMk/>
            <pc:sldMk cId="3647514456" sldId="623"/>
            <ac:spMk id="3" creationId="{B3F150AC-801F-ABDE-3452-4A9CA7A478E8}"/>
          </ac:spMkLst>
        </pc:spChg>
        <pc:spChg chg="add del mod">
          <ac:chgData name="Van Ackere Samuel" userId="90606233-a9ba-467d-a189-923cc7d39019" providerId="ADAL" clId="{433AE2B4-7648-48B4-AA7F-54BA11371089}" dt="2024-06-17T06:49:46.601" v="158" actId="478"/>
          <ac:spMkLst>
            <pc:docMk/>
            <pc:sldMk cId="3647514456" sldId="623"/>
            <ac:spMk id="4" creationId="{7BFF3E42-F537-1A63-6E66-6EB9DB25FFDF}"/>
          </ac:spMkLst>
        </pc:spChg>
        <pc:spChg chg="add mod">
          <ac:chgData name="Van Ackere Samuel" userId="90606233-a9ba-467d-a189-923cc7d39019" providerId="ADAL" clId="{433AE2B4-7648-48B4-AA7F-54BA11371089}" dt="2024-06-17T06:53:15.474" v="204" actId="1076"/>
          <ac:spMkLst>
            <pc:docMk/>
            <pc:sldMk cId="3647514456" sldId="623"/>
            <ac:spMk id="5" creationId="{7DC021FE-29BF-FA0D-FAEF-4133DF4ED921}"/>
          </ac:spMkLst>
        </pc:spChg>
        <pc:picChg chg="add mod">
          <ac:chgData name="Van Ackere Samuel" userId="90606233-a9ba-467d-a189-923cc7d39019" providerId="ADAL" clId="{433AE2B4-7648-48B4-AA7F-54BA11371089}" dt="2024-06-17T06:52:41.909" v="166" actId="1076"/>
          <ac:picMkLst>
            <pc:docMk/>
            <pc:sldMk cId="3647514456" sldId="623"/>
            <ac:picMk id="1026" creationId="{A8E38125-AF4B-B859-3C6D-817F20A25FF6}"/>
          </ac:picMkLst>
        </pc:picChg>
      </pc:sldChg>
      <pc:sldChg chg="new del">
        <pc:chgData name="Van Ackere Samuel" userId="90606233-a9ba-467d-a189-923cc7d39019" providerId="ADAL" clId="{433AE2B4-7648-48B4-AA7F-54BA11371089}" dt="2024-06-17T06:53:22.109" v="205" actId="47"/>
        <pc:sldMkLst>
          <pc:docMk/>
          <pc:sldMk cId="3467641702" sldId="624"/>
        </pc:sldMkLst>
      </pc:sldChg>
      <pc:sldChg chg="addSp delSp modSp new mod">
        <pc:chgData name="Van Ackere Samuel" userId="90606233-a9ba-467d-a189-923cc7d39019" providerId="ADAL" clId="{433AE2B4-7648-48B4-AA7F-54BA11371089}" dt="2024-06-17T06:49:41.376" v="157" actId="20577"/>
        <pc:sldMkLst>
          <pc:docMk/>
          <pc:sldMk cId="3579702223" sldId="625"/>
        </pc:sldMkLst>
        <pc:spChg chg="del">
          <ac:chgData name="Van Ackere Samuel" userId="90606233-a9ba-467d-a189-923cc7d39019" providerId="ADAL" clId="{433AE2B4-7648-48B4-AA7F-54BA11371089}" dt="2024-06-17T06:48:53.574" v="28" actId="478"/>
          <ac:spMkLst>
            <pc:docMk/>
            <pc:sldMk cId="3579702223" sldId="625"/>
            <ac:spMk id="2" creationId="{3141CBFC-AA5C-633E-F0DB-CB15729746A5}"/>
          </ac:spMkLst>
        </pc:spChg>
        <pc:spChg chg="del">
          <ac:chgData name="Van Ackere Samuel" userId="90606233-a9ba-467d-a189-923cc7d39019" providerId="ADAL" clId="{433AE2B4-7648-48B4-AA7F-54BA11371089}" dt="2024-06-17T06:48:54.703" v="29" actId="478"/>
          <ac:spMkLst>
            <pc:docMk/>
            <pc:sldMk cId="3579702223" sldId="625"/>
            <ac:spMk id="3" creationId="{9FE16CC9-491B-95BF-EB8F-3DF44A84B4ED}"/>
          </ac:spMkLst>
        </pc:spChg>
        <pc:spChg chg="add mod">
          <ac:chgData name="Van Ackere Samuel" userId="90606233-a9ba-467d-a189-923cc7d39019" providerId="ADAL" clId="{433AE2B4-7648-48B4-AA7F-54BA11371089}" dt="2024-06-17T06:49:41.376" v="157" actId="20577"/>
          <ac:spMkLst>
            <pc:docMk/>
            <pc:sldMk cId="3579702223" sldId="625"/>
            <ac:spMk id="6" creationId="{02F0DD6E-AFBE-43F3-9A28-548D867624E7}"/>
          </ac:spMkLst>
        </pc:spChg>
        <pc:picChg chg="add mod">
          <ac:chgData name="Van Ackere Samuel" userId="90606233-a9ba-467d-a189-923cc7d39019" providerId="ADAL" clId="{433AE2B4-7648-48B4-AA7F-54BA11371089}" dt="2024-06-17T06:49:03.520" v="31" actId="1076"/>
          <ac:picMkLst>
            <pc:docMk/>
            <pc:sldMk cId="3579702223" sldId="625"/>
            <ac:picMk id="5" creationId="{7BFC5B45-DB96-0F91-0B7C-3D58F7B7D588}"/>
          </ac:picMkLst>
        </pc:picChg>
      </pc:sldChg>
      <pc:sldChg chg="addSp delSp modSp new mod">
        <pc:chgData name="Van Ackere Samuel" userId="90606233-a9ba-467d-a189-923cc7d39019" providerId="ADAL" clId="{433AE2B4-7648-48B4-AA7F-54BA11371089}" dt="2024-06-17T07:01:54.749" v="318" actId="1076"/>
        <pc:sldMkLst>
          <pc:docMk/>
          <pc:sldMk cId="329248431" sldId="626"/>
        </pc:sldMkLst>
        <pc:spChg chg="del">
          <ac:chgData name="Van Ackere Samuel" userId="90606233-a9ba-467d-a189-923cc7d39019" providerId="ADAL" clId="{433AE2B4-7648-48B4-AA7F-54BA11371089}" dt="2024-06-17T06:53:45.505" v="208" actId="478"/>
          <ac:spMkLst>
            <pc:docMk/>
            <pc:sldMk cId="329248431" sldId="626"/>
            <ac:spMk id="2" creationId="{77998FE2-87B3-4CFB-52D1-88D3B4314F36}"/>
          </ac:spMkLst>
        </pc:spChg>
        <pc:spChg chg="del">
          <ac:chgData name="Van Ackere Samuel" userId="90606233-a9ba-467d-a189-923cc7d39019" providerId="ADAL" clId="{433AE2B4-7648-48B4-AA7F-54BA11371089}" dt="2024-06-17T06:53:44.273" v="207" actId="478"/>
          <ac:spMkLst>
            <pc:docMk/>
            <pc:sldMk cId="329248431" sldId="626"/>
            <ac:spMk id="3" creationId="{91DEE893-5DB9-D060-B4C1-47A9F0705118}"/>
          </ac:spMkLst>
        </pc:spChg>
        <pc:spChg chg="add del mod">
          <ac:chgData name="Van Ackere Samuel" userId="90606233-a9ba-467d-a189-923cc7d39019" providerId="ADAL" clId="{433AE2B4-7648-48B4-AA7F-54BA11371089}" dt="2024-06-17T07:00:56.663" v="223" actId="478"/>
          <ac:spMkLst>
            <pc:docMk/>
            <pc:sldMk cId="329248431" sldId="626"/>
            <ac:spMk id="5" creationId="{B45F8056-A1B5-46E3-3C3B-78E25A7377B9}"/>
          </ac:spMkLst>
        </pc:spChg>
        <pc:spChg chg="add mod">
          <ac:chgData name="Van Ackere Samuel" userId="90606233-a9ba-467d-a189-923cc7d39019" providerId="ADAL" clId="{433AE2B4-7648-48B4-AA7F-54BA11371089}" dt="2024-06-17T07:01:11.332" v="254"/>
          <ac:spMkLst>
            <pc:docMk/>
            <pc:sldMk cId="329248431" sldId="626"/>
            <ac:spMk id="6" creationId="{6912683B-D814-295B-760B-2D91561F791B}"/>
          </ac:spMkLst>
        </pc:spChg>
        <pc:spChg chg="add mod">
          <ac:chgData name="Van Ackere Samuel" userId="90606233-a9ba-467d-a189-923cc7d39019" providerId="ADAL" clId="{433AE2B4-7648-48B4-AA7F-54BA11371089}" dt="2024-06-17T07:01:33.976" v="273" actId="6549"/>
          <ac:spMkLst>
            <pc:docMk/>
            <pc:sldMk cId="329248431" sldId="626"/>
            <ac:spMk id="8" creationId="{E5558D03-5898-1450-CBC1-10E7D1870571}"/>
          </ac:spMkLst>
        </pc:spChg>
        <pc:spChg chg="add mod">
          <ac:chgData name="Van Ackere Samuel" userId="90606233-a9ba-467d-a189-923cc7d39019" providerId="ADAL" clId="{433AE2B4-7648-48B4-AA7F-54BA11371089}" dt="2024-06-17T07:01:54.749" v="318" actId="1076"/>
          <ac:spMkLst>
            <pc:docMk/>
            <pc:sldMk cId="329248431" sldId="626"/>
            <ac:spMk id="9" creationId="{C330B673-94CF-2EC3-637B-F03146E97CD4}"/>
          </ac:spMkLst>
        </pc:spChg>
      </pc:sldChg>
      <pc:sldChg chg="modSp add del mod">
        <pc:chgData name="Van Ackere Samuel" userId="90606233-a9ba-467d-a189-923cc7d39019" providerId="ADAL" clId="{433AE2B4-7648-48B4-AA7F-54BA11371089}" dt="2024-06-17T07:00:53.901" v="222" actId="47"/>
        <pc:sldMkLst>
          <pc:docMk/>
          <pc:sldMk cId="3185306846" sldId="627"/>
        </pc:sldMkLst>
        <pc:spChg chg="mod">
          <ac:chgData name="Van Ackere Samuel" userId="90606233-a9ba-467d-a189-923cc7d39019" providerId="ADAL" clId="{433AE2B4-7648-48B4-AA7F-54BA11371089}" dt="2024-06-17T07:00:51.904" v="221" actId="6549"/>
          <ac:spMkLst>
            <pc:docMk/>
            <pc:sldMk cId="3185306846" sldId="627"/>
            <ac:spMk id="5" creationId="{B45F8056-A1B5-46E3-3C3B-78E25A7377B9}"/>
          </ac:spMkLst>
        </pc:spChg>
      </pc:sldChg>
      <pc:sldChg chg="addSp delSp modSp mod">
        <pc:chgData name="Van Ackere Samuel" userId="90606233-a9ba-467d-a189-923cc7d39019" providerId="ADAL" clId="{433AE2B4-7648-48B4-AA7F-54BA11371089}" dt="2024-06-17T07:01:09.518" v="253" actId="1036"/>
        <pc:sldMkLst>
          <pc:docMk/>
          <pc:sldMk cId="926621973" sldId="628"/>
        </pc:sldMkLst>
        <pc:spChg chg="del">
          <ac:chgData name="Van Ackere Samuel" userId="90606233-a9ba-467d-a189-923cc7d39019" providerId="ADAL" clId="{433AE2B4-7648-48B4-AA7F-54BA11371089}" dt="2024-06-17T07:01:02.528" v="225" actId="478"/>
          <ac:spMkLst>
            <pc:docMk/>
            <pc:sldMk cId="926621973" sldId="628"/>
            <ac:spMk id="2" creationId="{913F8BB1-F4CD-39C9-6933-3EE44180C0A7}"/>
          </ac:spMkLst>
        </pc:spChg>
        <pc:spChg chg="add mod">
          <ac:chgData name="Van Ackere Samuel" userId="90606233-a9ba-467d-a189-923cc7d39019" providerId="ADAL" clId="{433AE2B4-7648-48B4-AA7F-54BA11371089}" dt="2024-06-17T07:01:05.839" v="241" actId="20577"/>
          <ac:spMkLst>
            <pc:docMk/>
            <pc:sldMk cId="926621973" sldId="628"/>
            <ac:spMk id="4" creationId="{FB148292-B801-ED9E-A8F4-03D8CA0BE64B}"/>
          </ac:spMkLst>
        </pc:spChg>
        <pc:picChg chg="mod">
          <ac:chgData name="Van Ackere Samuel" userId="90606233-a9ba-467d-a189-923cc7d39019" providerId="ADAL" clId="{433AE2B4-7648-48B4-AA7F-54BA11371089}" dt="2024-06-17T07:01:09.518" v="253" actId="1036"/>
          <ac:picMkLst>
            <pc:docMk/>
            <pc:sldMk cId="926621973" sldId="628"/>
            <ac:picMk id="7" creationId="{6D511760-A893-CFD7-EAFF-9CF0EB33C28B}"/>
          </ac:picMkLst>
        </pc:picChg>
      </pc:sldChg>
    </pc:docChg>
  </pc:docChgLst>
  <pc:docChgLst>
    <pc:chgData name="Robbrecht Eva" userId="S::eva.robbrecht@vlaanderen.be::92df7e69-258a-47f7-bb78-8d7a50f12c63" providerId="AD" clId="Web-{2F3ABEEB-FA84-114B-C694-9085D8F274C5}"/>
    <pc:docChg chg="delSld modSld">
      <pc:chgData name="Robbrecht Eva" userId="S::eva.robbrecht@vlaanderen.be::92df7e69-258a-47f7-bb78-8d7a50f12c63" providerId="AD" clId="Web-{2F3ABEEB-FA84-114B-C694-9085D8F274C5}" dt="2024-04-30T09:19:24.778" v="14" actId="20577"/>
      <pc:docMkLst>
        <pc:docMk/>
      </pc:docMkLst>
      <pc:sldChg chg="del">
        <pc:chgData name="Robbrecht Eva" userId="S::eva.robbrecht@vlaanderen.be::92df7e69-258a-47f7-bb78-8d7a50f12c63" providerId="AD" clId="Web-{2F3ABEEB-FA84-114B-C694-9085D8F274C5}" dt="2024-04-30T09:18:27.823" v="0"/>
        <pc:sldMkLst>
          <pc:docMk/>
          <pc:sldMk cId="603166987" sldId="316"/>
        </pc:sldMkLst>
      </pc:sldChg>
      <pc:sldChg chg="modSp">
        <pc:chgData name="Robbrecht Eva" userId="S::eva.robbrecht@vlaanderen.be::92df7e69-258a-47f7-bb78-8d7a50f12c63" providerId="AD" clId="Web-{2F3ABEEB-FA84-114B-C694-9085D8F274C5}" dt="2024-04-30T09:19:24.778" v="14" actId="20577"/>
        <pc:sldMkLst>
          <pc:docMk/>
          <pc:sldMk cId="2284449831" sldId="470"/>
        </pc:sldMkLst>
        <pc:graphicFrameChg chg="modGraphic">
          <ac:chgData name="Robbrecht Eva" userId="S::eva.robbrecht@vlaanderen.be::92df7e69-258a-47f7-bb78-8d7a50f12c63" providerId="AD" clId="Web-{2F3ABEEB-FA84-114B-C694-9085D8F274C5}" dt="2024-04-30T09:19:24.778" v="14" actId="20577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</pc:docChg>
  </pc:docChgLst>
  <pc:docChgLst>
    <pc:chgData name="Martens Isabaut" userId="S::isabaut.martens@vlaanderen.be::e09322b7-9ba5-4ec2-b519-a79663da6881" providerId="AD" clId="Web-{13599178-FC1E-65F2-A118-C6B404B035BA}"/>
    <pc:docChg chg="">
      <pc:chgData name="Martens Isabaut" userId="S::isabaut.martens@vlaanderen.be::e09322b7-9ba5-4ec2-b519-a79663da6881" providerId="AD" clId="Web-{13599178-FC1E-65F2-A118-C6B404B035BA}" dt="2024-04-05T08:16:34.278" v="0"/>
      <pc:docMkLst>
        <pc:docMk/>
      </pc:docMkLst>
      <pc:sldChg chg="addCm">
        <pc:chgData name="Martens Isabaut" userId="S::isabaut.martens@vlaanderen.be::e09322b7-9ba5-4ec2-b519-a79663da6881" providerId="AD" clId="Web-{13599178-FC1E-65F2-A118-C6B404B035BA}" dt="2024-04-05T08:16:34.278" v="0"/>
        <pc:sldMkLst>
          <pc:docMk/>
          <pc:sldMk cId="4193546170" sldId="337"/>
        </pc:sldMkLst>
      </pc:sldChg>
    </pc:docChg>
  </pc:docChgLst>
</pc:chgInfo>
</file>

<file path=ppt/comments/modernComment_13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EE56B1-BBCE-4835-A421-9233BD4140DD}" authorId="{DC925E0C-629D-2D14-9F1F-A5C5F4EBFD33}" status="resolved" created="2024-04-26T15:44:45.069" complete="100000">
    <pc:sldMkLst xmlns:pc="http://schemas.microsoft.com/office/powerpoint/2013/main/command">
      <pc:docMk/>
      <pc:sldMk cId="0" sldId="304"/>
    </pc:sldMkLst>
    <p188:txBody>
      <a:bodyPr/>
      <a:lstStyle/>
      <a:p>
        <a:r>
          <a:rPr lang="nl-BE"/>
          <a:t>Aanvullen imec</a:t>
        </a:r>
      </a:p>
    </p188:txBody>
  </p188:cm>
</p188:cmLst>
</file>

<file path=ppt/comments/modernComment_1B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94D272-4C92-408E-85EB-829D63B7D2EA}" authorId="{84C79597-C94D-BB78-1E58-35537474800E}" status="resolved" created="2024-04-25T13:24:05.72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441"/>
      <ac:picMk id="4" creationId="{00000000-0000-0000-0000-000000000000}"/>
    </ac:deMkLst>
    <p188:replyLst>
      <p188:reply id="{776CE232-E2E7-4A0C-8468-DF47E5DE3096}" authorId="{84C79597-C94D-BB78-1E58-35537474800E}" created="2024-05-14T18:06:49.727">
        <p188:txBody>
          <a:bodyPr/>
          <a:lstStyle/>
          <a:p>
            <a:r>
              <a:rPr lang="en-US"/>
              <a:t>SAREF::WaterMeter​
Plaats &amp; Zones​
Aftakkingspunt​
Observaties overzicht​
Resultaattijd​</a:t>
            </a:r>
          </a:p>
        </p188:txBody>
      </p188:reply>
    </p188:replyLst>
    <p188:txBody>
      <a:bodyPr/>
      <a:lstStyle/>
      <a:p>
        <a:r>
          <a:rPr lang="en-GB"/>
          <a:t>Mural</a:t>
        </a:r>
      </a:p>
    </p188:txBody>
  </p188:cm>
</p188:cmLst>
</file>

<file path=ppt/comments/modernComment_24C_B7B887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C2E76F-00BA-4FF8-99F1-583EF151A622}" authorId="{DC925E0C-629D-2D14-9F1F-A5C5F4EBFD33}" status="resolved" created="2024-04-26T15:44:45.069" complete="100000">
    <pc:sldMkLst xmlns:pc="http://schemas.microsoft.com/office/powerpoint/2013/main/command">
      <pc:docMk/>
      <pc:sldMk cId="0" sldId="304"/>
    </pc:sldMkLst>
    <p188:txBody>
      <a:bodyPr/>
      <a:lstStyle/>
      <a:p>
        <a:r>
          <a:rPr lang="nl-BE"/>
          <a:t>Aanvullen imec</a:t>
        </a:r>
      </a:p>
    </p188:txBody>
  </p188:cm>
</p188:cmLst>
</file>

<file path=ppt/comments/modernComment_24D_25E70EA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D6F76C-EE74-4911-93D5-428D615747B4}" authorId="{DC925E0C-629D-2D14-9F1F-A5C5F4EBFD33}" status="resolved" created="2024-04-26T15:44:45.069" complete="100000">
    <pc:sldMkLst xmlns:pc="http://schemas.microsoft.com/office/powerpoint/2013/main/command">
      <pc:docMk/>
      <pc:sldMk cId="0" sldId="304"/>
    </pc:sldMkLst>
    <p188:txBody>
      <a:bodyPr/>
      <a:lstStyle/>
      <a:p>
        <a:r>
          <a:rPr lang="nl-BE"/>
          <a:t>Aanvullen imec</a:t>
        </a:r>
      </a:p>
    </p188:txBody>
  </p188:cm>
</p188:cmLst>
</file>

<file path=ppt/comments/modernComment_25E_4D5653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F2E2C2-ECEA-4D2E-803B-D39311466CC8}" authorId="{DC925E0C-629D-2D14-9F1F-A5C5F4EBFD33}" status="resolved" created="2024-04-26T15:44:45.069" complete="100000">
    <pc:sldMkLst xmlns:pc="http://schemas.microsoft.com/office/powerpoint/2013/main/command">
      <pc:docMk/>
      <pc:sldMk cId="0" sldId="304"/>
    </pc:sldMkLst>
    <p188:txBody>
      <a:bodyPr/>
      <a:lstStyle/>
      <a:p>
        <a:r>
          <a:rPr lang="nl-BE"/>
          <a:t>Aanvullen imec</a:t>
        </a:r>
      </a:p>
    </p188:txBody>
  </p188:cm>
</p188:cmLst>
</file>

<file path=ppt/comments/modernComment_26E_5411E8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59A53B-895A-4E8F-84F9-4B91F8A1D5FF}" authorId="{DC925E0C-629D-2D14-9F1F-A5C5F4EBFD33}" status="resolved" created="2024-04-26T15:44:45.069" complete="100000">
    <pc:sldMkLst xmlns:pc="http://schemas.microsoft.com/office/powerpoint/2013/main/command">
      <pc:docMk/>
      <pc:sldMk cId="0" sldId="304"/>
    </pc:sldMkLst>
    <p188:txBody>
      <a:bodyPr/>
      <a:lstStyle/>
      <a:p>
        <a:r>
          <a:rPr lang="nl-BE"/>
          <a:t>Aanvullen imec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bcb0aa4885_1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8" name="Google Shape;468;g1bcb0aa4885_1_4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Icons made by Freepik from </a:t>
            </a:r>
            <a:r>
              <a:rPr lang="nl-BE" u="sng">
                <a:solidFill>
                  <a:schemeClr val="hlink"/>
                </a:solidFill>
                <a:hlinkClick r:id="rId3"/>
              </a:rPr>
              <a:t>www.flaticon.com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Grassroots initiative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fba70e22c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754" name="Google Shape;754;gfba70e22c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b11f535eda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62" name="Google Shape;762;g1b11f535eda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8133bc4f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67" name="Google Shape;767;g18133bc4f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6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8133bc4f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67" name="Google Shape;767;g18133bc4f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7614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8133bc4f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67" name="Google Shape;767;g18133bc4f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2772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8133bc4f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67" name="Google Shape;767;g18133bc4f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3328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8133bc4f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67" name="Google Shape;767;g18133bc4f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7541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fba70e22c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err="1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85" name="Google Shape;3585;gfba70e22c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930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f0f0b30a0b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2" name="Google Shape;2102;g1f0f0b30a0b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1f0f0b30a0b_1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0" name="Google Shape;2110;g1f0f0b30a0b_1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f0f0b30a0b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9" name="Google Shape;2119;g1f0f0b30a0b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1f0f0b30a0b_1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7" name="Google Shape;2127;g1f0f0b30a0b_1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fba70e22c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85" name="Google Shape;3585;gfba70e22c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3" name="Google Shape;359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  <p:sp>
        <p:nvSpPr>
          <p:cNvPr id="1048" name="Google Shape;104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79126f208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0" name="Google Shape;3680;g279126f208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1" name="Google Shape;78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g279126f208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689" name="Google Shape;3689;g279126f208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a30ed6e57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gfa30ed6e57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a30ed6e5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fa30ed6e5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429d96f9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429d96f9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err="1"/>
              <a:t>Correcte</a:t>
            </a:r>
            <a:r>
              <a:rPr lang="en-GB"/>
              <a:t> link: https://app.mural.co/t/beadvtc7549/m/beadvtc7549/1718266609403/8dd8d31dcaea38d64da4d19675087906290bd136?sender=ud88bbb832d0c6de97dd59190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6b00870f9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427" name="Google Shape;427;g286b00870f9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184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b00870f9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g286b00870f9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734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bcb0aa4885_1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446" name="Google Shape;446;g1bcb0aa4885_1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fa30ed6e57_0_217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gfa30ed6e57_0_2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gfa30ed6e57_0_21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" name="Google Shape;15;gfa30ed6e57_0_2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66" name="Google Shape;66;p7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2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72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3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4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74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4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5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5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75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5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5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5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6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6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76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4_algemene-slid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D4D58-7EDB-804D-8B55-82306F5D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E33498-85A1-0443-8061-11038021473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715709-53D4-1149-A2AF-149E9FAA05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AB2952-E17E-F640-AA7B-5B4FEBCA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1A5ABCB7-B471-034B-AE67-C13EDCBA2534}"/>
              </a:ext>
            </a:extLst>
          </p:cNvPr>
          <p:cNvCxnSpPr/>
          <p:nvPr userDrawn="1"/>
        </p:nvCxnSpPr>
        <p:spPr>
          <a:xfrm>
            <a:off x="0" y="4660106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3C685F5-DF10-434D-BE03-DDBB0D8922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562" y="4732938"/>
            <a:ext cx="621792" cy="32308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9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5_enkel-titel-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A7549-DDF3-8646-9967-547F7646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C07233C-92B2-2140-AFB0-D5CAE6D1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648A-517A-4E27-8EEC-43BF51858ECB}" type="datetime1">
              <a:rPr lang="nl-BE" smtClean="0"/>
              <a:t>23/07/2024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0A67783-B5D1-B644-8BB3-C6110789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07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Tussentitel + Foto links">
  <p:cSld name="Titel + Tussentitel + Foto links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d683b01e2_0_1050"/>
          <p:cNvSpPr/>
          <p:nvPr/>
        </p:nvSpPr>
        <p:spPr>
          <a:xfrm>
            <a:off x="0" y="0"/>
            <a:ext cx="1647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ad683b01e2_0_1050"/>
          <p:cNvSpPr>
            <a:spLocks noGrp="1"/>
          </p:cNvSpPr>
          <p:nvPr>
            <p:ph type="pic" idx="2"/>
          </p:nvPr>
        </p:nvSpPr>
        <p:spPr>
          <a:xfrm>
            <a:off x="4572002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g2ad683b01e2_0_1050"/>
          <p:cNvSpPr txBox="1">
            <a:spLocks noGrp="1"/>
          </p:cNvSpPr>
          <p:nvPr>
            <p:ph type="body" idx="1"/>
          </p:nvPr>
        </p:nvSpPr>
        <p:spPr>
          <a:xfrm>
            <a:off x="627458" y="276226"/>
            <a:ext cx="36801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rm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D3C"/>
              </a:buClr>
              <a:buSzPts val="1500"/>
              <a:buFont typeface="Arial"/>
              <a:buChar char="•"/>
              <a:defRPr sz="1500" cap="none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g2ad683b01e2_0_1050"/>
          <p:cNvSpPr txBox="1">
            <a:spLocks noGrp="1"/>
          </p:cNvSpPr>
          <p:nvPr>
            <p:ph type="title"/>
          </p:nvPr>
        </p:nvSpPr>
        <p:spPr>
          <a:xfrm>
            <a:off x="627458" y="552261"/>
            <a:ext cx="3680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27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2ad683b01e2_0_1050"/>
          <p:cNvSpPr txBox="1">
            <a:spLocks noGrp="1"/>
          </p:cNvSpPr>
          <p:nvPr>
            <p:ph type="ftr" idx="11"/>
          </p:nvPr>
        </p:nvSpPr>
        <p:spPr>
          <a:xfrm>
            <a:off x="629838" y="4758739"/>
            <a:ext cx="3624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2ad683b01e2_0_1050"/>
          <p:cNvSpPr txBox="1">
            <a:spLocks noGrp="1"/>
          </p:cNvSpPr>
          <p:nvPr>
            <p:ph type="sldNum" idx="12"/>
          </p:nvPr>
        </p:nvSpPr>
        <p:spPr>
          <a:xfrm>
            <a:off x="7885506" y="4758739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 b="1" i="0" u="none" strike="noStrike" cap="none">
              <a:solidFill>
                <a:srgbClr val="3C3D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42743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9" name="Google Shape;249;p6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62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1" name="Google Shape;251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gemeen_01">
  <p:cSld name="Algemeen_0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22565a596_0_2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2022565a596_0_261"/>
          <p:cNvSpPr txBox="1">
            <a:spLocks noGrp="1"/>
          </p:cNvSpPr>
          <p:nvPr>
            <p:ph type="body" idx="1"/>
          </p:nvPr>
        </p:nvSpPr>
        <p:spPr>
          <a:xfrm>
            <a:off x="628650" y="1409326"/>
            <a:ext cx="7886700" cy="3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g2022565a596_0_261"/>
          <p:cNvSpPr txBox="1">
            <a:spLocks noGrp="1"/>
          </p:cNvSpPr>
          <p:nvPr>
            <p:ph type="ftr" idx="11"/>
          </p:nvPr>
        </p:nvSpPr>
        <p:spPr>
          <a:xfrm>
            <a:off x="7355609" y="4856892"/>
            <a:ext cx="154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2022565a596_0_261"/>
          <p:cNvSpPr txBox="1">
            <a:spLocks noGrp="1"/>
          </p:cNvSpPr>
          <p:nvPr>
            <p:ph type="sldNum" idx="12"/>
          </p:nvPr>
        </p:nvSpPr>
        <p:spPr>
          <a:xfrm>
            <a:off x="8515350" y="4856893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58" name="Google Shape;258;g2022565a596_0_261"/>
          <p:cNvSpPr/>
          <p:nvPr/>
        </p:nvSpPr>
        <p:spPr>
          <a:xfrm>
            <a:off x="0" y="0"/>
            <a:ext cx="1647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022565a596_0_261"/>
          <p:cNvSpPr txBox="1">
            <a:spLocks noGrp="1"/>
          </p:cNvSpPr>
          <p:nvPr>
            <p:ph type="body" idx="2"/>
          </p:nvPr>
        </p:nvSpPr>
        <p:spPr>
          <a:xfrm>
            <a:off x="628650" y="931163"/>
            <a:ext cx="7886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</a:defRPr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6"/>
          <p:cNvPicPr preferRelativeResize="0"/>
          <p:nvPr/>
        </p:nvPicPr>
        <p:blipFill rotWithShape="1">
          <a:blip r:embed="rId2">
            <a:alphaModFix/>
          </a:blip>
          <a:srcRect l="760" t="1396" r="6440" b="3434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6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63" name="Google Shape;263;p5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9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89"/>
          <p:cNvPicPr preferRelativeResize="0"/>
          <p:nvPr/>
        </p:nvPicPr>
        <p:blipFill rotWithShape="1">
          <a:blip r:embed="rId2">
            <a:alphaModFix/>
          </a:blip>
          <a:srcRect r="9179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_rechte lijn">
  <p:cSld name="Leeg_rechte lij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0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90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90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9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ge_dia">
  <p:cSld name="1_Lege_dia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1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91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91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9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2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92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9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92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84" name="Google Shape;284;p9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9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1" name="Google Shape;291;p9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4" name="Google Shape;294;p9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95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6" name="Google Shape;296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9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" name="Google Shape;20;p5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4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6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00" name="Google Shape;300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9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02" name="Google Shape;302;p9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7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9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8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98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9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9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9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15" name="Google Shape;315;p9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6" name="Google Shape;316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100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21" name="Google Shape;321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23" name="Google Shape;32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01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1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8" name="Google Shape;328;p101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0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02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0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33" name="Google Shape;333;p10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4" name="Google Shape;334;p102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5" name="Google Shape;335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0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3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3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103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103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2" name="Google Shape;342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03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7" name="Google Shape;27;p6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0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5"/>
          <p:cNvPicPr preferRelativeResize="0"/>
          <p:nvPr/>
        </p:nvPicPr>
        <p:blipFill rotWithShape="1">
          <a:blip r:embed="rId2">
            <a:alphaModFix/>
          </a:blip>
          <a:srcRect l="763" t="1399" r="6439" b="3433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6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45" name="Google Shape;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7" name="Google Shape;4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6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9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7" name="Google Shape;57;p6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21" r:id="rId3"/>
    <p:sldLayoutId id="2147483722" r:id="rId4"/>
    <p:sldLayoutId id="2147483723" r:id="rId5"/>
    <p:sldLayoutId id="2147483724" r:id="rId6"/>
    <p:sldLayoutId id="2147483727" r:id="rId7"/>
    <p:sldLayoutId id="2147483728" r:id="rId8"/>
    <p:sldLayoutId id="2147483729" r:id="rId9"/>
    <p:sldLayoutId id="2147483730" r:id="rId10"/>
    <p:sldLayoutId id="2147483713" r:id="rId11"/>
    <p:sldLayoutId id="2147483714" r:id="rId12"/>
    <p:sldLayoutId id="2147483715" r:id="rId13"/>
    <p:sldLayoutId id="2147483725" r:id="rId14"/>
    <p:sldLayoutId id="2147483664" r:id="rId15"/>
    <p:sldLayoutId id="2147483665" r:id="rId16"/>
    <p:sldLayoutId id="2147483710" r:id="rId17"/>
    <p:sldLayoutId id="2147483711" r:id="rId18"/>
    <p:sldLayoutId id="214748373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55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vlaanderen.be/ns/nutsvoorzieningen/meters/" TargetMode="External"/><Relationship Id="rId3" Type="http://schemas.openxmlformats.org/officeDocument/2006/relationships/image" Target="../media/image35.jpeg"/><Relationship Id="rId7" Type="http://schemas.openxmlformats.org/officeDocument/2006/relationships/hyperlink" Target="https://data.vlaanderen.be/doc/applicatieprofiel/DigitaleWatermet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hyperlink" Target="https://test.data.vlaanderen.be/doc/applicatieprofiel/DigitaleWatermet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4C_B7B8875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6E_5411E84C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4D_25E70EAA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vlaanderen.be/doc/conceptscheme/DWM_Nutsvoorzienningnetwerktype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vlaanderen.be/doc/conceptscheme/DWM_Afleverpunttype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vlaanderen.be/doc/conceptscheme/DWM_Plaatstype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vlaanderen.be/doc/conceptscheme/DWM_RuimtelijkeRelatietype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vlaanderen.be/doc/conceptscheme/DWM_Kenmerktype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vlaanderen.be/doc/conceptscheme/DWM_Observatieproceduretype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vlaanderen.be/doc/conceptscheme/DWM_SysteemType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5E_4D56539A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Informatievlaanderen/OSLOthema-DigitaleWatermeter/main/resources/Datavoorbeelden/Datavoorbeeld-GeaggregeerdWaterverbruik.jsonld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standaarden/standaard-in-ontwikkeling/applicatieprofiel-lokale-economi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Informatievlaanderen/OSLOthema-overlijdensaangifte/issues" TargetMode="External"/><Relationship Id="rId5" Type="http://schemas.openxmlformats.org/officeDocument/2006/relationships/hyperlink" Target="https://github.com/Informatievlaanderen/OSLOthema-DigitaleWatermeter/issues" TargetMode="External"/><Relationship Id="rId4" Type="http://schemas.openxmlformats.org/officeDocument/2006/relationships/hyperlink" Target="https://github.com/Informatievlaanderen/OSLOthema-lokaleEconomie/issue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Informatievlaanderen/OSLOthema-DigitaleWatermeter/issues" TargetMode="External"/><Relationship Id="rId4" Type="http://schemas.openxmlformats.org/officeDocument/2006/relationships/hyperlink" Target="https://github.com/Informatievlaanderen/OSLOthema-lokaleEconomie/issue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Informatievlaanderen/OSLOthema-DigitaleWatermeter/issues" TargetMode="External"/><Relationship Id="rId4" Type="http://schemas.openxmlformats.org/officeDocument/2006/relationships/hyperlink" Target="https://github.com/Informatievlaanderen/OSLOthema-lokaleEconomie/issue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.data.vlaanderen.be/doc/applicatieprofiel/voorwaarden-dienstverlenin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9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app.mural.co/t/beadvtc7549/m/beadvtc7549/1701126770446/22d0ac80517a692c97a0c755c0985abfa545e869?sender=ue9933922f73b776a33f43670" TargetMode="Externa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mailto:digitaal.vlaanderen@kb.vlaanderen.b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Informatievlaanderen/OSLOthema-DigitaleWatermeter" TargetMode="External"/><Relationship Id="rId5" Type="http://schemas.openxmlformats.org/officeDocument/2006/relationships/image" Target="../media/image64.png"/><Relationship Id="rId4" Type="http://schemas.openxmlformats.org/officeDocument/2006/relationships/hyperlink" Target="mailto:william.verbeeck@vlaanderen.b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s catching running water">
            <a:extLst>
              <a:ext uri="{FF2B5EF4-FFF2-40B4-BE49-F238E27FC236}">
                <a16:creationId xmlns:a16="http://schemas.microsoft.com/office/drawing/2014/main" id="{F4EFCB69-1E76-614F-C79E-78DBDECB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38" y="-6477"/>
            <a:ext cx="7743780" cy="5143500"/>
          </a:xfrm>
          <a:prstGeom prst="rect">
            <a:avLst/>
          </a:prstGeom>
        </p:spPr>
      </p:pic>
      <p:grpSp>
        <p:nvGrpSpPr>
          <p:cNvPr id="173" name="Google Shape;173;p1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174" name="Google Shape;174;p1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>
              <a:lnSpc>
                <a:spcPct val="158343"/>
              </a:lnSpc>
              <a:buSzPct val="108106"/>
            </a:pPr>
            <a:r>
              <a:rPr lang="en-GB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-GB" sz="3200" b="1" err="1">
                <a:solidFill>
                  <a:schemeClr val="dk1"/>
                </a:solidFill>
              </a:rPr>
              <a:t>Digitale</a:t>
            </a:r>
            <a:r>
              <a:rPr lang="en-GB" sz="3200" b="1">
                <a:solidFill>
                  <a:schemeClr val="dk1"/>
                </a:solidFill>
              </a:rPr>
              <a:t> </a:t>
            </a:r>
            <a:r>
              <a:rPr lang="en-GB" sz="3200" b="1" err="1">
                <a:solidFill>
                  <a:schemeClr val="dk1"/>
                </a:solidFill>
              </a:rPr>
              <a:t>Watermeter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8343"/>
              </a:lnSpc>
              <a:buSzPct val="108107"/>
            </a:pP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2600">
                <a:solidFill>
                  <a:schemeClr val="dk1"/>
                </a:solidFill>
              </a:rPr>
              <a:t> 4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492400" y="3109297"/>
            <a:ext cx="4487224" cy="164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Welkom!</a:t>
            </a:r>
            <a:br>
              <a:rPr lang="en-GB" sz="1600" b="0" i="0" u="none" strike="noStrike" cap="none">
                <a:latin typeface="Arial"/>
                <a:ea typeface="Arial"/>
                <a:cs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400"/>
            </a:pPr>
            <a:r>
              <a:rPr lang="en-GB" sz="1600" err="1"/>
              <a:t>Maandag</a:t>
            </a:r>
            <a:r>
              <a:rPr lang="en-GB" sz="1600"/>
              <a:t> 17 </a:t>
            </a:r>
            <a:r>
              <a:rPr lang="en-GB" sz="1600" err="1"/>
              <a:t>juni</a:t>
            </a:r>
            <a:r>
              <a:rPr lang="en-GB" sz="1600"/>
              <a:t> 2024</a:t>
            </a:r>
          </a:p>
          <a:p>
            <a:pPr>
              <a:buSzPts val="1400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Teams meeting</a:t>
            </a:r>
            <a:endParaRPr lang="en-GB"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buSzPts val="1400"/>
            </a:pPr>
            <a:endParaRPr lang="en-GB" sz="1600"/>
          </a:p>
          <a:p>
            <a:pPr>
              <a:buSzPts val="1400"/>
            </a:pP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GB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starten</a:t>
            </a: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om </a:t>
            </a:r>
            <a:r>
              <a:rPr lang="en-GB" sz="1600" b="1"/>
              <a:t>09:05</a:t>
            </a:r>
            <a:endParaRPr lang="en-GB"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9" name="Google Shape;179;p1"/>
          <p:cNvPicPr preferRelativeResize="0"/>
          <p:nvPr/>
        </p:nvPicPr>
        <p:blipFill rotWithShape="1">
          <a:blip r:embed="rId4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cb0aa4885_1_45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1bcb0aa4885_1_451"/>
          <p:cNvSpPr/>
          <p:nvPr/>
        </p:nvSpPr>
        <p:spPr>
          <a:xfrm>
            <a:off x="2184725" y="1248625"/>
            <a:ext cx="4058700" cy="3609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bcb0aa4885_1_451"/>
          <p:cNvSpPr/>
          <p:nvPr/>
        </p:nvSpPr>
        <p:spPr>
          <a:xfrm>
            <a:off x="2213825" y="412592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1bcb0aa4885_1_451"/>
          <p:cNvSpPr txBox="1"/>
          <p:nvPr/>
        </p:nvSpPr>
        <p:spPr>
          <a:xfrm>
            <a:off x="3521375" y="4211675"/>
            <a:ext cx="13854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1bcb0aa4885_1_451"/>
          <p:cNvSpPr/>
          <p:nvPr/>
        </p:nvSpPr>
        <p:spPr>
          <a:xfrm>
            <a:off x="2332325" y="341437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bcb0aa4885_1_451"/>
          <p:cNvSpPr/>
          <p:nvPr/>
        </p:nvSpPr>
        <p:spPr>
          <a:xfrm>
            <a:off x="2384275" y="262662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1bcb0aa4885_1_451"/>
          <p:cNvSpPr txBox="1"/>
          <p:nvPr/>
        </p:nvSpPr>
        <p:spPr>
          <a:xfrm>
            <a:off x="2883550" y="3488175"/>
            <a:ext cx="2625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Bestaande standaarden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1bcb0aa4885_1_451"/>
          <p:cNvSpPr txBox="1"/>
          <p:nvPr/>
        </p:nvSpPr>
        <p:spPr>
          <a:xfrm>
            <a:off x="2901425" y="2075263"/>
            <a:ext cx="262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Semantische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1bcb0aa4885_1_451"/>
          <p:cNvSpPr/>
          <p:nvPr/>
        </p:nvSpPr>
        <p:spPr>
          <a:xfrm>
            <a:off x="5228150" y="3773750"/>
            <a:ext cx="16944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1bcb0aa4885_1_451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 l="1016" t="2817" r="1142" b="3258"/>
          <a:stretch/>
        </p:blipFill>
        <p:spPr>
          <a:xfrm>
            <a:off x="6243434" y="3280639"/>
            <a:ext cx="2839540" cy="1117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0" name="Google Shape;480;g1bcb0aa4885_1_451"/>
          <p:cNvSpPr/>
          <p:nvPr/>
        </p:nvSpPr>
        <p:spPr>
          <a:xfrm>
            <a:off x="2485875" y="3024088"/>
            <a:ext cx="24846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g1bcb0aa4885_1_451"/>
          <p:cNvPicPr preferRelativeResize="0"/>
          <p:nvPr/>
        </p:nvPicPr>
        <p:blipFill rotWithShape="1">
          <a:blip r:embed="rId4">
            <a:alphaModFix/>
          </a:blip>
          <a:srcRect l="53582" t="830" r="1156" b="54986"/>
          <a:stretch/>
        </p:blipFill>
        <p:spPr>
          <a:xfrm>
            <a:off x="524898" y="2327000"/>
            <a:ext cx="1960975" cy="14608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2" name="Google Shape;482;g1bcb0aa4885_1_451"/>
          <p:cNvSpPr/>
          <p:nvPr/>
        </p:nvSpPr>
        <p:spPr>
          <a:xfrm>
            <a:off x="8064152" y="3393941"/>
            <a:ext cx="982200" cy="30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800" b="1" i="0" u="none" strike="noStrike" cap="non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e.g. INSPIRE</a:t>
            </a:r>
            <a:endParaRPr sz="800" b="1" i="0" u="none" strike="noStrike" cap="non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g1bcb0aa4885_1_451"/>
          <p:cNvSpPr/>
          <p:nvPr/>
        </p:nvSpPr>
        <p:spPr>
          <a:xfrm>
            <a:off x="4260200" y="1981000"/>
            <a:ext cx="19833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g1bcb0aa4885_1_451"/>
          <p:cNvPicPr preferRelativeResize="0"/>
          <p:nvPr/>
        </p:nvPicPr>
        <p:blipFill rotWithShape="1">
          <a:blip r:embed="rId5">
            <a:alphaModFix/>
          </a:blip>
          <a:srcRect t="20057" r="12973"/>
          <a:stretch/>
        </p:blipFill>
        <p:spPr>
          <a:xfrm>
            <a:off x="6243432" y="1207737"/>
            <a:ext cx="2226199" cy="16131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5" name="Google Shape;485;g1bcb0aa4885_1_451"/>
          <p:cNvSpPr txBox="1"/>
          <p:nvPr/>
        </p:nvSpPr>
        <p:spPr>
          <a:xfrm>
            <a:off x="2883550" y="2700425"/>
            <a:ext cx="26253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Feedbacksessies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fba70e22ce_0_164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fba70e22ce_0_164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fba70e22ce_0_164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Onze aanpak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gfba70e22ce_0_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b11f535eda_1_30"/>
          <p:cNvSpPr txBox="1"/>
          <p:nvPr/>
        </p:nvSpPr>
        <p:spPr>
          <a:xfrm>
            <a:off x="628650" y="273850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Onze</a:t>
            </a: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aanpak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BFA05A-CA32-DB93-B3FD-C3E0417E0907}"/>
              </a:ext>
            </a:extLst>
          </p:cNvPr>
          <p:cNvGrpSpPr/>
          <p:nvPr/>
        </p:nvGrpSpPr>
        <p:grpSpPr>
          <a:xfrm>
            <a:off x="1527586" y="1132356"/>
            <a:ext cx="6255572" cy="911075"/>
            <a:chOff x="1527586" y="1132356"/>
            <a:chExt cx="6255572" cy="9110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9EFFB4-8BA8-260C-5128-F6727003BAB6}"/>
                </a:ext>
              </a:extLst>
            </p:cNvPr>
            <p:cNvSpPr/>
            <p:nvPr/>
          </p:nvSpPr>
          <p:spPr>
            <a:xfrm>
              <a:off x="1527586" y="1132356"/>
              <a:ext cx="6255572" cy="9110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A7D1C94-CEAB-939C-1CBB-B2AB9624208B}"/>
                </a:ext>
              </a:extLst>
            </p:cNvPr>
            <p:cNvGrpSpPr/>
            <p:nvPr/>
          </p:nvGrpSpPr>
          <p:grpSpPr>
            <a:xfrm>
              <a:off x="1635895" y="1132356"/>
              <a:ext cx="5651625" cy="911075"/>
              <a:chOff x="1748850" y="1089325"/>
              <a:chExt cx="5651625" cy="911075"/>
            </a:xfrm>
          </p:grpSpPr>
          <p:pic>
            <p:nvPicPr>
              <p:cNvPr id="765" name="Google Shape;765;g1b11f535eda_1_3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748850" y="1089325"/>
                <a:ext cx="911075" cy="91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8" name="Google Shape;768;g1b11f535eda_1_30"/>
              <p:cNvSpPr txBox="1"/>
              <p:nvPr/>
            </p:nvSpPr>
            <p:spPr>
              <a:xfrm>
                <a:off x="3172875" y="1329434"/>
                <a:ext cx="4227600" cy="430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buSzPts val="1800"/>
                </a:pPr>
                <a:r>
                  <a:rPr lang="nl-BE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 starten van </a:t>
                </a:r>
                <a:r>
                  <a:rPr lang="nl-BE" sz="1600"/>
                  <a:t>simpele voorbeelden</a:t>
                </a:r>
                <a:endParaRPr lang="nl-BE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04986B-1765-E2C7-0551-C85F6345B8C2}"/>
              </a:ext>
            </a:extLst>
          </p:cNvPr>
          <p:cNvGrpSpPr/>
          <p:nvPr/>
        </p:nvGrpSpPr>
        <p:grpSpPr>
          <a:xfrm>
            <a:off x="1527586" y="3550024"/>
            <a:ext cx="6255572" cy="1102657"/>
            <a:chOff x="1527586" y="3550024"/>
            <a:chExt cx="6255572" cy="11026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3BC562-4466-22F5-92E9-22EDB293D0A0}"/>
                </a:ext>
              </a:extLst>
            </p:cNvPr>
            <p:cNvSpPr/>
            <p:nvPr/>
          </p:nvSpPr>
          <p:spPr>
            <a:xfrm>
              <a:off x="1527586" y="3550024"/>
              <a:ext cx="6255572" cy="11026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65B49B-93C7-6658-92CC-1CC243B3E642}"/>
                </a:ext>
              </a:extLst>
            </p:cNvPr>
            <p:cNvGrpSpPr/>
            <p:nvPr/>
          </p:nvGrpSpPr>
          <p:grpSpPr>
            <a:xfrm>
              <a:off x="1635895" y="3634244"/>
              <a:ext cx="5531487" cy="911075"/>
              <a:chOff x="1748850" y="3591213"/>
              <a:chExt cx="5531487" cy="911075"/>
            </a:xfrm>
          </p:grpSpPr>
          <p:pic>
            <p:nvPicPr>
              <p:cNvPr id="766" name="Google Shape;766;g1b11f535eda_1_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748850" y="3591213"/>
                <a:ext cx="911075" cy="91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9" name="Google Shape;769;g1b11f535eda_1_30"/>
              <p:cNvSpPr txBox="1"/>
              <p:nvPr/>
            </p:nvSpPr>
            <p:spPr>
              <a:xfrm>
                <a:off x="3164937" y="3862452"/>
                <a:ext cx="4115400" cy="559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nl-BE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 definiëren zelf zaken waar nodig</a:t>
                </a:r>
                <a:endPara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FE9719F-9EEF-2B17-5AB3-57AD4283DCA2}"/>
              </a:ext>
            </a:extLst>
          </p:cNvPr>
          <p:cNvGrpSpPr/>
          <p:nvPr/>
        </p:nvGrpSpPr>
        <p:grpSpPr>
          <a:xfrm>
            <a:off x="1527586" y="2168676"/>
            <a:ext cx="6255572" cy="1256103"/>
            <a:chOff x="1527586" y="2197102"/>
            <a:chExt cx="6255572" cy="1256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88BFF1-A120-D18E-49C3-DB5263D326B8}"/>
                </a:ext>
              </a:extLst>
            </p:cNvPr>
            <p:cNvSpPr/>
            <p:nvPr/>
          </p:nvSpPr>
          <p:spPr>
            <a:xfrm>
              <a:off x="1527586" y="2197102"/>
              <a:ext cx="6255572" cy="125610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8128E3-133E-F376-1908-58D43B6E0B70}"/>
                </a:ext>
              </a:extLst>
            </p:cNvPr>
            <p:cNvGrpSpPr/>
            <p:nvPr/>
          </p:nvGrpSpPr>
          <p:grpSpPr>
            <a:xfrm>
              <a:off x="1635895" y="2383300"/>
              <a:ext cx="5889080" cy="1001692"/>
              <a:chOff x="1748850" y="2418594"/>
              <a:chExt cx="6307456" cy="1001692"/>
            </a:xfrm>
          </p:grpSpPr>
          <p:pic>
            <p:nvPicPr>
              <p:cNvPr id="767" name="Google Shape;767;g1b11f535eda_1_3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48850" y="2418594"/>
                <a:ext cx="911075" cy="91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0" name="Google Shape;770;g1b11f535eda_1_30"/>
              <p:cNvSpPr txBox="1"/>
              <p:nvPr/>
            </p:nvSpPr>
            <p:spPr>
              <a:xfrm>
                <a:off x="3171156" y="2486727"/>
                <a:ext cx="4885150" cy="933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nl-BE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 aligneren zoveel mogelijk met bestaande standaarden</a:t>
                </a:r>
                <a:endPara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g18133bc4f31_0_17"/>
          <p:cNvPicPr preferRelativeResize="0"/>
          <p:nvPr/>
        </p:nvPicPr>
        <p:blipFill rotWithShape="1">
          <a:blip r:embed="rId4">
            <a:alphaModFix/>
          </a:blip>
          <a:srcRect l="43861" r="13722" b="12548"/>
          <a:stretch/>
        </p:blipFill>
        <p:spPr>
          <a:xfrm>
            <a:off x="7260150" y="-134450"/>
            <a:ext cx="2416525" cy="33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18133bc4f31_0_17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8133bc4f31_0_17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8133bc4f31_0_17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3700"/>
            </a:pPr>
            <a:r>
              <a:rPr lang="en-GB" sz="3700" b="1"/>
              <a:t>Finale </a:t>
            </a:r>
            <a:r>
              <a:rPr lang="en-GB" sz="3700" b="1" err="1"/>
              <a:t>versie</a:t>
            </a:r>
            <a:r>
              <a:rPr lang="en-GB" sz="3700" b="1"/>
              <a:t> </a:t>
            </a:r>
            <a:r>
              <a:rPr lang="en-GB" sz="3700" b="1" err="1"/>
              <a:t>datamodel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18133bc4f31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g18133bc4f31_0_17"/>
          <p:cNvCxnSpPr/>
          <p:nvPr/>
        </p:nvCxnSpPr>
        <p:spPr>
          <a:xfrm flipH="1">
            <a:off x="7564125" y="1383450"/>
            <a:ext cx="126000" cy="3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g18133bc4f31_0_17"/>
          <p:cNvCxnSpPr/>
          <p:nvPr/>
        </p:nvCxnSpPr>
        <p:spPr>
          <a:xfrm flipH="1">
            <a:off x="7740525" y="1787975"/>
            <a:ext cx="75600" cy="4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DF81CF2-D51E-86DD-A1A2-620390872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27" b="23191"/>
          <a:stretch/>
        </p:blipFill>
        <p:spPr>
          <a:xfrm>
            <a:off x="140674" y="1056324"/>
            <a:ext cx="8980107" cy="408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5CDFA8-7DCD-5630-6DAC-0BBC66848FF4}"/>
              </a:ext>
            </a:extLst>
          </p:cNvPr>
          <p:cNvSpPr txBox="1"/>
          <p:nvPr/>
        </p:nvSpPr>
        <p:spPr>
          <a:xfrm>
            <a:off x="3036072" y="1080965"/>
            <a:ext cx="138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Observaties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0F8FB-D2D3-3356-4649-D75232EBEC83}"/>
              </a:ext>
            </a:extLst>
          </p:cNvPr>
          <p:cNvSpPr/>
          <p:nvPr/>
        </p:nvSpPr>
        <p:spPr>
          <a:xfrm>
            <a:off x="228600" y="1600200"/>
            <a:ext cx="2761818" cy="3419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249B-FF1C-9F2E-CEC7-4443F84488D4}"/>
              </a:ext>
            </a:extLst>
          </p:cNvPr>
          <p:cNvSpPr txBox="1"/>
          <p:nvPr/>
        </p:nvSpPr>
        <p:spPr>
          <a:xfrm>
            <a:off x="231839" y="1606373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</a:rPr>
              <a:t>Plaats</a:t>
            </a:r>
            <a:r>
              <a:rPr lang="en-US">
                <a:solidFill>
                  <a:srgbClr val="FF0000"/>
                </a:solidFill>
              </a:rPr>
              <a:t> &amp; zone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D509C-010E-E878-0930-BA61A69F751A}"/>
              </a:ext>
            </a:extLst>
          </p:cNvPr>
          <p:cNvSpPr/>
          <p:nvPr/>
        </p:nvSpPr>
        <p:spPr>
          <a:xfrm>
            <a:off x="5987561" y="1784838"/>
            <a:ext cx="3059723" cy="1547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48C9B8-F38E-CD53-2CC5-124DFE7FC7EA}"/>
              </a:ext>
            </a:extLst>
          </p:cNvPr>
          <p:cNvSpPr txBox="1"/>
          <p:nvPr/>
        </p:nvSpPr>
        <p:spPr>
          <a:xfrm>
            <a:off x="8421226" y="1798043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Meter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3E606B-68F9-098D-5BE0-2EAAC65B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5" y="-3474"/>
            <a:ext cx="7416000" cy="452138"/>
          </a:xfrm>
        </p:spPr>
        <p:txBody>
          <a:bodyPr/>
          <a:lstStyle/>
          <a:p>
            <a:r>
              <a:rPr lang="en-US"/>
              <a:t>OSLO model </a:t>
            </a:r>
            <a:r>
              <a:rPr lang="en-US" err="1"/>
              <a:t>Digitale</a:t>
            </a:r>
            <a:r>
              <a:rPr lang="en-US"/>
              <a:t> </a:t>
            </a:r>
            <a:r>
              <a:rPr lang="en-US" err="1"/>
              <a:t>Watermeter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7F82C-01D7-9C02-C8A5-B10512D56B8E}"/>
              </a:ext>
            </a:extLst>
          </p:cNvPr>
          <p:cNvSpPr/>
          <p:nvPr/>
        </p:nvSpPr>
        <p:spPr>
          <a:xfrm>
            <a:off x="3050932" y="1072662"/>
            <a:ext cx="2857500" cy="3472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 descr="Link with solid fill">
            <a:hlinkClick r:id="rId4"/>
            <a:extLst>
              <a:ext uri="{FF2B5EF4-FFF2-40B4-BE49-F238E27FC236}">
                <a16:creationId xmlns:a16="http://schemas.microsoft.com/office/drawing/2014/main" id="{4E8B0FCE-D2F7-4792-023F-BAF082E7B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2311" y="164273"/>
            <a:ext cx="457200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EE5BE5-62A5-EFAF-145A-3D70699DC82B}"/>
              </a:ext>
            </a:extLst>
          </p:cNvPr>
          <p:cNvSpPr/>
          <p:nvPr/>
        </p:nvSpPr>
        <p:spPr>
          <a:xfrm>
            <a:off x="5996354" y="3449889"/>
            <a:ext cx="3040070" cy="902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A7433-FADC-E1B9-1B8E-601DF415CD26}"/>
              </a:ext>
            </a:extLst>
          </p:cNvPr>
          <p:cNvSpPr txBox="1"/>
          <p:nvPr/>
        </p:nvSpPr>
        <p:spPr>
          <a:xfrm>
            <a:off x="6000327" y="403477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ML-model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BDAC6-BA3B-224C-1842-93C2E3BF188D}"/>
              </a:ext>
            </a:extLst>
          </p:cNvPr>
          <p:cNvSpPr txBox="1"/>
          <p:nvPr/>
        </p:nvSpPr>
        <p:spPr>
          <a:xfrm>
            <a:off x="509953" y="571500"/>
            <a:ext cx="55659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nl-BE">
                <a:hlinkClick r:id="rId7"/>
              </a:rPr>
              <a:t>https://data.vlaanderen.be/doc/applicatieprofiel/DigitaleWatermeter/</a:t>
            </a:r>
            <a:r>
              <a:rPr lang="nl-BE"/>
              <a:t> </a:t>
            </a:r>
            <a:br>
              <a:rPr lang="nl-BE"/>
            </a:br>
            <a:r>
              <a:rPr lang="nl-BE">
                <a:hlinkClick r:id="rId8"/>
              </a:rPr>
              <a:t>https://data.vlaanderen.be/ns/nutsvoorzieningen/meters/</a:t>
            </a:r>
            <a:r>
              <a:rPr lang="nl-BE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4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g18133bc4f31_0_17"/>
          <p:cNvPicPr preferRelativeResize="0"/>
          <p:nvPr/>
        </p:nvPicPr>
        <p:blipFill rotWithShape="1">
          <a:blip r:embed="rId4">
            <a:alphaModFix/>
          </a:blip>
          <a:srcRect l="43861" r="13722" b="12548"/>
          <a:stretch/>
        </p:blipFill>
        <p:spPr>
          <a:xfrm>
            <a:off x="7260150" y="-134450"/>
            <a:ext cx="2416525" cy="33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18133bc4f31_0_17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8133bc4f31_0_17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8133bc4f31_0_17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3700"/>
            </a:pPr>
            <a:r>
              <a:rPr lang="en-GB" sz="3700" b="1" err="1"/>
              <a:t>Definities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18133bc4f31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g18133bc4f31_0_17"/>
          <p:cNvCxnSpPr/>
          <p:nvPr/>
        </p:nvCxnSpPr>
        <p:spPr>
          <a:xfrm flipH="1">
            <a:off x="7564125" y="1383450"/>
            <a:ext cx="126000" cy="3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g18133bc4f31_0_17"/>
          <p:cNvCxnSpPr/>
          <p:nvPr/>
        </p:nvCxnSpPr>
        <p:spPr>
          <a:xfrm flipH="1">
            <a:off x="7740525" y="1787975"/>
            <a:ext cx="75600" cy="4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823237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D0C1-D006-937F-7C5C-D7A81241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Definities</a:t>
            </a:r>
            <a:r>
              <a:rPr lang="en-BE"/>
              <a:t> - Meter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E488-28E3-1063-3CCE-EADCB1AEE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err="1"/>
              <a:t>Watermeter</a:t>
            </a:r>
            <a:r>
              <a:rPr lang="en-BE"/>
              <a:t> is </a:t>
            </a:r>
            <a:r>
              <a:rPr lang="en-BE" err="1"/>
              <a:t>een</a:t>
            </a:r>
            <a:r>
              <a:rPr lang="en-BE"/>
              <a:t> Meter, </a:t>
            </a:r>
            <a:r>
              <a:rPr lang="en-BE" err="1"/>
              <a:t>heeft</a:t>
            </a:r>
            <a:r>
              <a:rPr lang="en-BE"/>
              <a:t> </a:t>
            </a:r>
            <a:r>
              <a:rPr lang="en-BE" err="1"/>
              <a:t>een</a:t>
            </a:r>
            <a:r>
              <a:rPr lang="en-BE"/>
              <a:t> Deployment</a:t>
            </a:r>
          </a:p>
          <a:p>
            <a:r>
              <a:rPr lang="en-BE" err="1"/>
              <a:t>Een</a:t>
            </a:r>
            <a:r>
              <a:rPr lang="en-BE"/>
              <a:t> Meter is </a:t>
            </a:r>
            <a:r>
              <a:rPr lang="en-BE" err="1"/>
              <a:t>een</a:t>
            </a:r>
            <a:r>
              <a:rPr lang="en-BE"/>
              <a:t> Sensor, </a:t>
            </a:r>
            <a:r>
              <a:rPr lang="en-BE" err="1"/>
              <a:t>voert</a:t>
            </a:r>
            <a:r>
              <a:rPr lang="en-BE"/>
              <a:t> </a:t>
            </a:r>
            <a:r>
              <a:rPr lang="en-BE" err="1"/>
              <a:t>observaties</a:t>
            </a:r>
            <a:r>
              <a:rPr lang="en-BE"/>
              <a:t> </a:t>
            </a:r>
            <a:r>
              <a:rPr lang="en-BE" err="1"/>
              <a:t>uit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74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6EFE-A880-6916-AC1E-8D7EA458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508B7-743A-8418-CEB6-41D1FEF0B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BE4B9-86F0-01A8-B8E6-FD9FF1548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63" y="0"/>
            <a:ext cx="8169473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814458-28C5-AA2F-D7C0-960FF223CFAB}"/>
              </a:ext>
            </a:extLst>
          </p:cNvPr>
          <p:cNvSpPr/>
          <p:nvPr/>
        </p:nvSpPr>
        <p:spPr>
          <a:xfrm>
            <a:off x="134679" y="4004929"/>
            <a:ext cx="9009321" cy="524541"/>
          </a:xfrm>
          <a:prstGeom prst="rect">
            <a:avLst/>
          </a:prstGeom>
          <a:solidFill>
            <a:srgbClr val="FFF2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589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07A55D-21FE-CC4A-EC37-86E65BBE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347662"/>
            <a:ext cx="8181975" cy="4448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369CBC-8E08-A5EA-D8E2-ED43A53C2193}"/>
              </a:ext>
            </a:extLst>
          </p:cNvPr>
          <p:cNvSpPr/>
          <p:nvPr/>
        </p:nvSpPr>
        <p:spPr>
          <a:xfrm>
            <a:off x="0" y="255181"/>
            <a:ext cx="9009321" cy="4253024"/>
          </a:xfrm>
          <a:prstGeom prst="rect">
            <a:avLst/>
          </a:prstGeom>
          <a:solidFill>
            <a:srgbClr val="FFF2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5074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BBD964-E22B-0AB3-2274-E314E18E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694"/>
            <a:ext cx="9144000" cy="28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Geluid van het publiek is standaard </a:t>
            </a: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gedempt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Vragen, opmerkingen en voorstellen kunnen via de chatfunctie meegedeeld worden. Interactie wordt aangemoedigd!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Gebruik het </a:t>
            </a:r>
            <a:r>
              <a:rPr lang="nl-BE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handje</a:t>
            </a: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als je iets wilt zeggen. Interactie wordt aangemoedigd!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ja/nee vragen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 kunnen beantwoord worden via de chat: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Akkoord = +1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Niet akkoord = - 1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Onverschillig = 0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CAE5A0-5D5C-B505-99A7-03BE1A8B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095"/>
            <a:ext cx="9144000" cy="419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9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D0C1-D006-937F-7C5C-D7A81241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Definities</a:t>
            </a:r>
            <a:r>
              <a:rPr lang="en-BE"/>
              <a:t> - </a:t>
            </a:r>
            <a:r>
              <a:rPr lang="en-BE" err="1"/>
              <a:t>Observaties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E488-28E3-1063-3CCE-EADCB1AEE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err="1">
                <a:solidFill>
                  <a:schemeClr val="bg2"/>
                </a:solidFill>
              </a:rPr>
              <a:t>Observaties</a:t>
            </a:r>
            <a:r>
              <a:rPr lang="en-BE">
                <a:solidFill>
                  <a:schemeClr val="bg2"/>
                </a:solidFill>
              </a:rPr>
              <a:t> </a:t>
            </a:r>
            <a:r>
              <a:rPr lang="en-BE" err="1">
                <a:solidFill>
                  <a:schemeClr val="bg2"/>
                </a:solidFill>
              </a:rPr>
              <a:t>worden</a:t>
            </a:r>
            <a:r>
              <a:rPr lang="en-BE">
                <a:solidFill>
                  <a:schemeClr val="bg2"/>
                </a:solidFill>
              </a:rPr>
              <a:t> </a:t>
            </a:r>
            <a:r>
              <a:rPr lang="en-BE" err="1">
                <a:solidFill>
                  <a:schemeClr val="bg2"/>
                </a:solidFill>
              </a:rPr>
              <a:t>uitgevoerd</a:t>
            </a:r>
            <a:r>
              <a:rPr lang="en-BE">
                <a:solidFill>
                  <a:schemeClr val="bg2"/>
                </a:solidFill>
              </a:rPr>
              <a:t> door </a:t>
            </a:r>
            <a:r>
              <a:rPr lang="en-BE" err="1">
                <a:solidFill>
                  <a:schemeClr val="bg2"/>
                </a:solidFill>
              </a:rPr>
              <a:t>een</a:t>
            </a:r>
            <a:r>
              <a:rPr lang="en-BE">
                <a:solidFill>
                  <a:schemeClr val="bg2"/>
                </a:solidFill>
              </a:rPr>
              <a:t> Sensor</a:t>
            </a:r>
          </a:p>
          <a:p>
            <a:r>
              <a:rPr lang="en-BE"/>
              <a:t>Kan </a:t>
            </a:r>
            <a:r>
              <a:rPr lang="en-BE" err="1"/>
              <a:t>uit</a:t>
            </a:r>
            <a:r>
              <a:rPr lang="en-BE"/>
              <a:t> </a:t>
            </a:r>
            <a:r>
              <a:rPr lang="en-BE" err="1"/>
              <a:t>een</a:t>
            </a:r>
            <a:r>
              <a:rPr lang="en-BE"/>
              <a:t> </a:t>
            </a:r>
            <a:r>
              <a:rPr lang="en-BE" err="1"/>
              <a:t>bepaalde</a:t>
            </a:r>
            <a:r>
              <a:rPr lang="en-BE"/>
              <a:t> procedure </a:t>
            </a:r>
            <a:r>
              <a:rPr lang="en-BE" err="1"/>
              <a:t>voorkomen</a:t>
            </a:r>
            <a:r>
              <a:rPr lang="en-BE"/>
              <a:t> (</a:t>
            </a:r>
            <a:r>
              <a:rPr lang="en-BE" err="1"/>
              <a:t>bijv</a:t>
            </a:r>
            <a:r>
              <a:rPr lang="en-BE"/>
              <a:t>. </a:t>
            </a:r>
            <a:r>
              <a:rPr lang="en-BE" err="1"/>
              <a:t>interpolatie</a:t>
            </a:r>
            <a:r>
              <a:rPr lang="en-BE"/>
              <a:t>)</a:t>
            </a:r>
          </a:p>
          <a:p>
            <a:r>
              <a:rPr lang="en-BE"/>
              <a:t>Kan </a:t>
            </a:r>
            <a:r>
              <a:rPr lang="en-BE" err="1"/>
              <a:t>deel</a:t>
            </a:r>
            <a:r>
              <a:rPr lang="en-BE"/>
              <a:t> </a:t>
            </a:r>
            <a:r>
              <a:rPr lang="en-BE" err="1"/>
              <a:t>uitmaken</a:t>
            </a:r>
            <a:r>
              <a:rPr lang="en-BE"/>
              <a:t> van </a:t>
            </a:r>
            <a:r>
              <a:rPr lang="en-BE" err="1"/>
              <a:t>een</a:t>
            </a:r>
            <a:r>
              <a:rPr lang="en-BE"/>
              <a:t> </a:t>
            </a:r>
            <a:r>
              <a:rPr lang="en-BE" err="1"/>
              <a:t>verzameling</a:t>
            </a:r>
            <a:endParaRPr lang="en-BE"/>
          </a:p>
          <a:p>
            <a:r>
              <a:rPr lang="en-BE" err="1">
                <a:solidFill>
                  <a:schemeClr val="tx1"/>
                </a:solidFill>
              </a:rPr>
              <a:t>Wordt</a:t>
            </a:r>
            <a:r>
              <a:rPr lang="en-BE">
                <a:solidFill>
                  <a:schemeClr val="tx1"/>
                </a:solidFill>
              </a:rPr>
              <a:t> </a:t>
            </a:r>
            <a:r>
              <a:rPr lang="en-BE" err="1">
                <a:solidFill>
                  <a:schemeClr val="tx1"/>
                </a:solidFill>
              </a:rPr>
              <a:t>getypeerd</a:t>
            </a:r>
            <a:endParaRPr lang="en-BE">
              <a:solidFill>
                <a:schemeClr val="tx1"/>
              </a:solidFill>
            </a:endParaRPr>
          </a:p>
          <a:p>
            <a:pPr lvl="1"/>
            <a:r>
              <a:rPr lang="en-BE" sz="1800" i="1">
                <a:solidFill>
                  <a:schemeClr val="tx1"/>
                </a:solidFill>
              </a:rPr>
              <a:t>Is </a:t>
            </a:r>
            <a:r>
              <a:rPr lang="en-BE" sz="1800" i="1" err="1">
                <a:solidFill>
                  <a:schemeClr val="tx1"/>
                </a:solidFill>
              </a:rPr>
              <a:t>een</a:t>
            </a:r>
            <a:r>
              <a:rPr lang="en-BE" sz="1800" i="1">
                <a:solidFill>
                  <a:schemeClr val="tx1"/>
                </a:solidFill>
              </a:rPr>
              <a:t> </a:t>
            </a:r>
            <a:r>
              <a:rPr lang="en-BE" sz="1800" i="1" err="1">
                <a:solidFill>
                  <a:schemeClr val="tx1"/>
                </a:solidFill>
              </a:rPr>
              <a:t>tijdsreeks</a:t>
            </a:r>
            <a:r>
              <a:rPr lang="en-BE" sz="1800" i="1">
                <a:solidFill>
                  <a:schemeClr val="tx1"/>
                </a:solidFill>
              </a:rPr>
              <a:t> Ja/Nee (</a:t>
            </a:r>
            <a:r>
              <a:rPr lang="en-BE" sz="1800" i="1" err="1">
                <a:solidFill>
                  <a:schemeClr val="tx1"/>
                </a:solidFill>
              </a:rPr>
              <a:t>bijv</a:t>
            </a:r>
            <a:r>
              <a:rPr lang="en-BE" sz="1800" i="1">
                <a:solidFill>
                  <a:schemeClr val="tx1"/>
                </a:solidFill>
              </a:rPr>
              <a:t>. </a:t>
            </a:r>
            <a:r>
              <a:rPr lang="en-BE" sz="1800" i="1" err="1">
                <a:solidFill>
                  <a:schemeClr val="tx1"/>
                </a:solidFill>
              </a:rPr>
              <a:t>een</a:t>
            </a:r>
            <a:r>
              <a:rPr lang="en-BE" sz="1800" i="1">
                <a:solidFill>
                  <a:schemeClr val="tx1"/>
                </a:solidFill>
              </a:rPr>
              <a:t> </a:t>
            </a:r>
            <a:r>
              <a:rPr lang="en-BE" sz="1800" i="1" err="1">
                <a:solidFill>
                  <a:schemeClr val="tx1"/>
                </a:solidFill>
              </a:rPr>
              <a:t>lijst</a:t>
            </a:r>
            <a:r>
              <a:rPr lang="en-BE" sz="1800" i="1">
                <a:solidFill>
                  <a:schemeClr val="tx1"/>
                </a:solidFill>
              </a:rPr>
              <a:t> van </a:t>
            </a:r>
            <a:r>
              <a:rPr lang="en-BE" sz="1800" i="1" err="1">
                <a:solidFill>
                  <a:schemeClr val="tx1"/>
                </a:solidFill>
              </a:rPr>
              <a:t>metingen</a:t>
            </a:r>
            <a:r>
              <a:rPr lang="en-BE" sz="1800" i="1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BE" sz="1800" i="1">
                <a:solidFill>
                  <a:schemeClr val="tx1"/>
                </a:solidFill>
              </a:rPr>
              <a:t>Is </a:t>
            </a:r>
            <a:r>
              <a:rPr lang="en-BE" sz="1800" i="1" err="1">
                <a:solidFill>
                  <a:schemeClr val="tx1"/>
                </a:solidFill>
              </a:rPr>
              <a:t>geaggregeerd</a:t>
            </a:r>
            <a:r>
              <a:rPr lang="en-BE" sz="1800" i="1">
                <a:solidFill>
                  <a:schemeClr val="tx1"/>
                </a:solidFill>
              </a:rPr>
              <a:t> Ja/Nee (</a:t>
            </a:r>
            <a:r>
              <a:rPr lang="en-BE" sz="1800" i="1" err="1">
                <a:solidFill>
                  <a:schemeClr val="tx1"/>
                </a:solidFill>
              </a:rPr>
              <a:t>bijv</a:t>
            </a:r>
            <a:r>
              <a:rPr lang="en-BE" sz="1800" i="1">
                <a:solidFill>
                  <a:schemeClr val="tx1"/>
                </a:solidFill>
              </a:rPr>
              <a:t>. van </a:t>
            </a:r>
            <a:r>
              <a:rPr lang="en-BE" sz="1800" i="1" err="1">
                <a:solidFill>
                  <a:schemeClr val="tx1"/>
                </a:solidFill>
              </a:rPr>
              <a:t>een</a:t>
            </a:r>
            <a:r>
              <a:rPr lang="en-BE" sz="1800" i="1">
                <a:solidFill>
                  <a:schemeClr val="tx1"/>
                </a:solidFill>
              </a:rPr>
              <a:t> </a:t>
            </a:r>
            <a:r>
              <a:rPr lang="en-BE" sz="1800" i="1" err="1">
                <a:solidFill>
                  <a:schemeClr val="tx1"/>
                </a:solidFill>
              </a:rPr>
              <a:t>bepaald</a:t>
            </a:r>
            <a:r>
              <a:rPr lang="en-BE" sz="1800" i="1">
                <a:solidFill>
                  <a:schemeClr val="tx1"/>
                </a:solidFill>
              </a:rPr>
              <a:t> </a:t>
            </a:r>
            <a:r>
              <a:rPr lang="en-BE" sz="1800" i="1" err="1">
                <a:solidFill>
                  <a:schemeClr val="tx1"/>
                </a:solidFill>
              </a:rPr>
              <a:t>gebied</a:t>
            </a:r>
            <a:r>
              <a:rPr lang="en-BE" sz="1800" i="1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BE" sz="1800" i="1">
                <a:solidFill>
                  <a:schemeClr val="tx1"/>
                </a:solidFill>
              </a:rPr>
              <a:t>Is </a:t>
            </a:r>
            <a:r>
              <a:rPr lang="en-BE" sz="1800" i="1" err="1">
                <a:solidFill>
                  <a:schemeClr val="tx1"/>
                </a:solidFill>
              </a:rPr>
              <a:t>een</a:t>
            </a:r>
            <a:r>
              <a:rPr lang="en-BE" sz="1800" i="1">
                <a:solidFill>
                  <a:schemeClr val="tx1"/>
                </a:solidFill>
              </a:rPr>
              <a:t> </a:t>
            </a:r>
            <a:r>
              <a:rPr lang="en-BE" sz="1800" i="1" err="1">
                <a:solidFill>
                  <a:schemeClr val="tx1"/>
                </a:solidFill>
              </a:rPr>
              <a:t>statistiek</a:t>
            </a:r>
            <a:r>
              <a:rPr lang="en-BE" sz="1800" i="1">
                <a:solidFill>
                  <a:schemeClr val="tx1"/>
                </a:solidFill>
              </a:rPr>
              <a:t> Ja/Nee (</a:t>
            </a:r>
            <a:r>
              <a:rPr lang="en-BE" sz="1800" i="1" err="1">
                <a:solidFill>
                  <a:schemeClr val="tx1"/>
                </a:solidFill>
              </a:rPr>
              <a:t>bijv</a:t>
            </a:r>
            <a:r>
              <a:rPr lang="en-BE" sz="1800" i="1">
                <a:solidFill>
                  <a:schemeClr val="tx1"/>
                </a:solidFill>
              </a:rPr>
              <a:t>. een </a:t>
            </a:r>
            <a:r>
              <a:rPr lang="en-BE" sz="1800" i="1" err="1">
                <a:solidFill>
                  <a:schemeClr val="tx1"/>
                </a:solidFill>
              </a:rPr>
              <a:t>gemiddelde</a:t>
            </a:r>
            <a:r>
              <a:rPr lang="en-BE" sz="1800" i="1">
                <a:solidFill>
                  <a:schemeClr val="tx1"/>
                </a:solidFill>
              </a:rPr>
              <a:t>)</a:t>
            </a:r>
          </a:p>
          <a:p>
            <a:r>
              <a:rPr lang="en-BE" err="1"/>
              <a:t>Beslaat</a:t>
            </a:r>
            <a:r>
              <a:rPr lang="en-BE"/>
              <a:t> </a:t>
            </a:r>
            <a:r>
              <a:rPr lang="en-BE" err="1"/>
              <a:t>een</a:t>
            </a:r>
            <a:r>
              <a:rPr lang="en-BE"/>
              <a:t> </a:t>
            </a:r>
            <a:r>
              <a:rPr lang="en-BE" err="1"/>
              <a:t>domein</a:t>
            </a:r>
            <a:endParaRPr lang="en-BE"/>
          </a:p>
          <a:p>
            <a:endParaRPr lang="en-BE">
              <a:solidFill>
                <a:schemeClr val="tx1"/>
              </a:solidFill>
            </a:endParaRPr>
          </a:p>
          <a:p>
            <a:endParaRPr lang="en-BE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8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FEF4-40BA-9DA1-77CA-E4FBB309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9FD9F-C11C-D890-7F7E-7E46CB0E9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F07C0-C1B1-D898-08F6-821ADF8F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7" y="0"/>
            <a:ext cx="75057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16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F4C2-E136-921D-8418-892D11C3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88D2-758F-7DB0-5238-2654F0A44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FC80E-9785-6A09-B98D-138196C4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83" y="0"/>
            <a:ext cx="80082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5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EAD5-7C1F-56CA-BBA8-189BA276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650DF-2034-A67B-C4D3-44331B0B2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4567B-EE34-9B79-51C1-30F8797B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92"/>
            <a:ext cx="9144000" cy="48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0485-9FA2-DA2A-3D98-F73C373F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17B12-D5FB-4D47-1D66-E0FB1A428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DB13F-A3A9-573B-0699-C0CA54F1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687"/>
            <a:ext cx="9144000" cy="3154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9C4B2-334F-D37E-425A-DE97831EFBBC}"/>
              </a:ext>
            </a:extLst>
          </p:cNvPr>
          <p:cNvSpPr/>
          <p:nvPr/>
        </p:nvSpPr>
        <p:spPr>
          <a:xfrm>
            <a:off x="0" y="850603"/>
            <a:ext cx="9009321" cy="3253563"/>
          </a:xfrm>
          <a:prstGeom prst="rect">
            <a:avLst/>
          </a:prstGeom>
          <a:solidFill>
            <a:srgbClr val="FFF2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1946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4E982-2098-BF79-1C9C-45A227395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25196-40A0-C274-3F1B-592A0EA1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715"/>
            <a:ext cx="9144000" cy="31400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B02801-CEA6-C238-826E-8ADC0DDF2B96}"/>
              </a:ext>
            </a:extLst>
          </p:cNvPr>
          <p:cNvSpPr/>
          <p:nvPr/>
        </p:nvSpPr>
        <p:spPr>
          <a:xfrm>
            <a:off x="0" y="850603"/>
            <a:ext cx="9009321" cy="3253563"/>
          </a:xfrm>
          <a:prstGeom prst="rect">
            <a:avLst/>
          </a:prstGeom>
          <a:solidFill>
            <a:srgbClr val="FFF2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4465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FA86C-E479-9CEA-2783-ED8BC0D00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45D29-9BA9-FE1D-61FC-DECEFFA9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678"/>
            <a:ext cx="9144000" cy="34921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DF3734-399A-6863-92BF-A482C1C37408}"/>
              </a:ext>
            </a:extLst>
          </p:cNvPr>
          <p:cNvSpPr/>
          <p:nvPr/>
        </p:nvSpPr>
        <p:spPr>
          <a:xfrm>
            <a:off x="0" y="850603"/>
            <a:ext cx="9009321" cy="3253563"/>
          </a:xfrm>
          <a:prstGeom prst="rect">
            <a:avLst/>
          </a:prstGeom>
          <a:solidFill>
            <a:srgbClr val="FFF2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8416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3285-B10D-9F98-FBD4-A65153987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3E9E4-0713-F1DF-8FB4-EA775260B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810"/>
            <a:ext cx="9144000" cy="33998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8C3694-A64B-9EF2-45DC-F2AB01D2CF2B}"/>
              </a:ext>
            </a:extLst>
          </p:cNvPr>
          <p:cNvSpPr/>
          <p:nvPr/>
        </p:nvSpPr>
        <p:spPr>
          <a:xfrm>
            <a:off x="0" y="850603"/>
            <a:ext cx="9009321" cy="3253563"/>
          </a:xfrm>
          <a:prstGeom prst="rect">
            <a:avLst/>
          </a:prstGeom>
          <a:solidFill>
            <a:srgbClr val="FFF2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810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7004F2-4B17-E1DE-188A-4ECA7F5A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333500"/>
            <a:ext cx="45339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3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" descr="Amazon.com : Neewer 12''X11''/30cm X 27cm Wooden Director's Film Movie  Slateboard Clapper Board : Camera &amp; Pho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D0C1-D006-937F-7C5C-D7A81241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Definities</a:t>
            </a:r>
            <a:r>
              <a:rPr lang="en-BE"/>
              <a:t> - </a:t>
            </a:r>
            <a:r>
              <a:rPr lang="en-BE" err="1"/>
              <a:t>Domeinobject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E488-28E3-1063-3CCE-EADCB1AEE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err="1">
                <a:solidFill>
                  <a:schemeClr val="bg2"/>
                </a:solidFill>
              </a:rPr>
              <a:t>Domein</a:t>
            </a:r>
            <a:r>
              <a:rPr lang="en-BE">
                <a:solidFill>
                  <a:schemeClr val="bg2"/>
                </a:solidFill>
              </a:rPr>
              <a:t> </a:t>
            </a:r>
            <a:r>
              <a:rPr lang="en-BE" err="1">
                <a:solidFill>
                  <a:schemeClr val="bg2"/>
                </a:solidFill>
              </a:rPr>
              <a:t>waarover</a:t>
            </a:r>
            <a:r>
              <a:rPr lang="en-BE">
                <a:solidFill>
                  <a:schemeClr val="bg2"/>
                </a:solidFill>
              </a:rPr>
              <a:t> </a:t>
            </a:r>
            <a:r>
              <a:rPr lang="en-BE" err="1">
                <a:solidFill>
                  <a:schemeClr val="bg2"/>
                </a:solidFill>
              </a:rPr>
              <a:t>observaties</a:t>
            </a:r>
            <a:r>
              <a:rPr lang="en-BE">
                <a:solidFill>
                  <a:schemeClr val="bg2"/>
                </a:solidFill>
              </a:rPr>
              <a:t> </a:t>
            </a:r>
            <a:r>
              <a:rPr lang="en-BE" err="1">
                <a:solidFill>
                  <a:schemeClr val="bg2"/>
                </a:solidFill>
              </a:rPr>
              <a:t>worden</a:t>
            </a:r>
            <a:r>
              <a:rPr lang="en-BE">
                <a:solidFill>
                  <a:schemeClr val="bg2"/>
                </a:solidFill>
              </a:rPr>
              <a:t> </a:t>
            </a:r>
            <a:r>
              <a:rPr lang="en-BE" err="1">
                <a:solidFill>
                  <a:schemeClr val="bg2"/>
                </a:solidFill>
              </a:rPr>
              <a:t>gemaakt</a:t>
            </a:r>
            <a:endParaRPr lang="en-BE">
              <a:solidFill>
                <a:schemeClr val="bg2"/>
              </a:solidFill>
            </a:endParaRPr>
          </a:p>
          <a:p>
            <a:r>
              <a:rPr lang="en-BE" err="1"/>
              <a:t>Individueel</a:t>
            </a:r>
            <a:r>
              <a:rPr lang="en-BE"/>
              <a:t>: </a:t>
            </a:r>
            <a:r>
              <a:rPr lang="en-BE" err="1"/>
              <a:t>Aansluiting</a:t>
            </a:r>
            <a:endParaRPr lang="en-BE"/>
          </a:p>
          <a:p>
            <a:r>
              <a:rPr lang="en-BE" err="1"/>
              <a:t>Geaggregeerd</a:t>
            </a:r>
            <a:r>
              <a:rPr lang="en-BE"/>
              <a:t>: </a:t>
            </a:r>
            <a:r>
              <a:rPr lang="en-BE" err="1"/>
              <a:t>Meterzone</a:t>
            </a:r>
            <a:r>
              <a:rPr lang="en-BE"/>
              <a:t> (is </a:t>
            </a:r>
            <a:r>
              <a:rPr lang="en-BE" err="1"/>
              <a:t>een</a:t>
            </a:r>
            <a:r>
              <a:rPr lang="en-BE"/>
              <a:t> </a:t>
            </a:r>
            <a:r>
              <a:rPr lang="en-BE" err="1"/>
              <a:t>Plaats</a:t>
            </a:r>
            <a:r>
              <a:rPr lang="en-BE"/>
              <a:t>)</a:t>
            </a:r>
            <a:endParaRPr lang="en-BE">
              <a:solidFill>
                <a:schemeClr val="tx1"/>
              </a:solidFill>
            </a:endParaRPr>
          </a:p>
          <a:p>
            <a:endParaRPr lang="en-BE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393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4881-0660-5841-7419-471BA3F7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6D960-5D10-95D5-9CE6-9009FD13E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C4A74-A964-F61E-241C-2455C242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44"/>
            <a:ext cx="9144000" cy="332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6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1367-FA2E-BB0D-4689-EE962BAD6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7D9B6-2249-1EBC-19DB-7B58571E4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348DE-E260-32D7-5433-4DB0EBD5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65"/>
            <a:ext cx="9144000" cy="49789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DCA5BE-7C0D-D79E-93E8-6E56C65A7A9B}"/>
              </a:ext>
            </a:extLst>
          </p:cNvPr>
          <p:cNvSpPr/>
          <p:nvPr/>
        </p:nvSpPr>
        <p:spPr>
          <a:xfrm>
            <a:off x="49619" y="2502195"/>
            <a:ext cx="9009321" cy="723014"/>
          </a:xfrm>
          <a:prstGeom prst="rect">
            <a:avLst/>
          </a:prstGeom>
          <a:solidFill>
            <a:srgbClr val="FFF2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79305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E7DA-7FCE-A081-8785-53AA7C206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24B1A-56FE-FE31-9183-EB0978134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B2543-D26A-85D7-AB86-F08CC264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412"/>
            <a:ext cx="9144000" cy="35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60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93D80-B6D8-2A8B-4A28-101939DF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983E-4DD9-0D86-10C7-5026F8278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BA837-2F34-D5FD-7B65-4C9F4AC7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005"/>
            <a:ext cx="9144000" cy="31814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738E73-B16A-3137-16AC-04B74C051B9D}"/>
              </a:ext>
            </a:extLst>
          </p:cNvPr>
          <p:cNvSpPr/>
          <p:nvPr/>
        </p:nvSpPr>
        <p:spPr>
          <a:xfrm>
            <a:off x="0" y="942753"/>
            <a:ext cx="9009321" cy="3225210"/>
          </a:xfrm>
          <a:prstGeom prst="rect">
            <a:avLst/>
          </a:prstGeom>
          <a:solidFill>
            <a:srgbClr val="FFF2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2375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D0C1-D006-937F-7C5C-D7A81241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Definities</a:t>
            </a:r>
            <a:r>
              <a:rPr lang="en-BE"/>
              <a:t> – ML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E488-28E3-1063-3CCE-EADCB1AEE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err="1">
                <a:solidFill>
                  <a:schemeClr val="bg2"/>
                </a:solidFill>
              </a:rPr>
              <a:t>Een</a:t>
            </a:r>
            <a:r>
              <a:rPr lang="en-BE">
                <a:solidFill>
                  <a:schemeClr val="bg2"/>
                </a:solidFill>
              </a:rPr>
              <a:t> ML Model </a:t>
            </a:r>
            <a:r>
              <a:rPr lang="en-BE" err="1">
                <a:solidFill>
                  <a:schemeClr val="bg2"/>
                </a:solidFill>
              </a:rPr>
              <a:t>genereert</a:t>
            </a:r>
            <a:r>
              <a:rPr lang="en-BE">
                <a:solidFill>
                  <a:schemeClr val="bg2"/>
                </a:solidFill>
              </a:rPr>
              <a:t> </a:t>
            </a:r>
            <a:r>
              <a:rPr lang="en-BE" err="1">
                <a:solidFill>
                  <a:schemeClr val="bg2"/>
                </a:solidFill>
              </a:rPr>
              <a:t>observaties</a:t>
            </a:r>
            <a:r>
              <a:rPr lang="en-BE">
                <a:solidFill>
                  <a:schemeClr val="bg2"/>
                </a:solidFill>
              </a:rPr>
              <a:t> (</a:t>
            </a:r>
            <a:r>
              <a:rPr lang="en-BE" err="1">
                <a:solidFill>
                  <a:schemeClr val="bg2"/>
                </a:solidFill>
              </a:rPr>
              <a:t>bijv</a:t>
            </a:r>
            <a:r>
              <a:rPr lang="en-BE">
                <a:solidFill>
                  <a:schemeClr val="bg2"/>
                </a:solidFill>
              </a:rPr>
              <a:t>. </a:t>
            </a:r>
            <a:r>
              <a:rPr lang="en-BE" err="1">
                <a:solidFill>
                  <a:schemeClr val="bg2"/>
                </a:solidFill>
              </a:rPr>
              <a:t>toekomst</a:t>
            </a:r>
            <a:r>
              <a:rPr lang="en-BE">
                <a:solidFill>
                  <a:schemeClr val="bg2"/>
                </a:solidFill>
              </a:rPr>
              <a:t>): </a:t>
            </a:r>
            <a:r>
              <a:rPr lang="en-BE" err="1">
                <a:solidFill>
                  <a:schemeClr val="bg2"/>
                </a:solidFill>
              </a:rPr>
              <a:t>Een</a:t>
            </a:r>
            <a:r>
              <a:rPr lang="en-BE">
                <a:solidFill>
                  <a:schemeClr val="bg2"/>
                </a:solidFill>
              </a:rPr>
              <a:t> ML Model is </a:t>
            </a:r>
            <a:r>
              <a:rPr lang="en-BE" err="1">
                <a:solidFill>
                  <a:schemeClr val="bg2"/>
                </a:solidFill>
              </a:rPr>
              <a:t>ook</a:t>
            </a:r>
            <a:r>
              <a:rPr lang="en-BE">
                <a:solidFill>
                  <a:schemeClr val="bg2"/>
                </a:solidFill>
              </a:rPr>
              <a:t> </a:t>
            </a:r>
            <a:r>
              <a:rPr lang="en-BE" err="1">
                <a:solidFill>
                  <a:schemeClr val="bg2"/>
                </a:solidFill>
              </a:rPr>
              <a:t>een</a:t>
            </a:r>
            <a:r>
              <a:rPr lang="en-BE">
                <a:solidFill>
                  <a:schemeClr val="bg2"/>
                </a:solidFill>
              </a:rPr>
              <a:t> Sensor</a:t>
            </a:r>
          </a:p>
          <a:p>
            <a:endParaRPr lang="en-BE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38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g18133bc4f31_0_17"/>
          <p:cNvPicPr preferRelativeResize="0"/>
          <p:nvPr/>
        </p:nvPicPr>
        <p:blipFill rotWithShape="1">
          <a:blip r:embed="rId4">
            <a:alphaModFix/>
          </a:blip>
          <a:srcRect l="43861" r="13722" b="12548"/>
          <a:stretch/>
        </p:blipFill>
        <p:spPr>
          <a:xfrm>
            <a:off x="7260150" y="-134450"/>
            <a:ext cx="2416525" cy="33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18133bc4f31_0_17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8133bc4f31_0_17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8133bc4f31_0_17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3700"/>
            </a:pPr>
            <a:r>
              <a:rPr lang="en-GB" sz="3700" b="1"/>
              <a:t>ML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18133bc4f31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g18133bc4f31_0_17"/>
          <p:cNvCxnSpPr/>
          <p:nvPr/>
        </p:nvCxnSpPr>
        <p:spPr>
          <a:xfrm flipH="1">
            <a:off x="7564125" y="1383450"/>
            <a:ext cx="126000" cy="3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g18133bc4f31_0_17"/>
          <p:cNvCxnSpPr/>
          <p:nvPr/>
        </p:nvCxnSpPr>
        <p:spPr>
          <a:xfrm flipH="1">
            <a:off x="7740525" y="1787975"/>
            <a:ext cx="75600" cy="4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104597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BFC5B45-DB96-0F91-0B7C-3D58F7B7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90" y="0"/>
            <a:ext cx="6052810" cy="51435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2F0DD6E-AFBE-43F3-9A28-548D867624E7}"/>
              </a:ext>
            </a:extLst>
          </p:cNvPr>
          <p:cNvSpPr txBox="1"/>
          <p:nvPr/>
        </p:nvSpPr>
        <p:spPr>
          <a:xfrm>
            <a:off x="697167" y="747686"/>
            <a:ext cx="21836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Het </a:t>
            </a:r>
            <a:r>
              <a:rPr lang="nl-BE" err="1"/>
              <a:t>deployen</a:t>
            </a:r>
            <a:r>
              <a:rPr lang="nl-BE"/>
              <a:t>/runnen</a:t>
            </a:r>
            <a:br>
              <a:rPr lang="nl-BE"/>
            </a:br>
            <a:r>
              <a:rPr lang="nl-BE"/>
              <a:t>van een ML model kan</a:t>
            </a:r>
            <a:br>
              <a:rPr lang="nl-BE"/>
            </a:br>
            <a:r>
              <a:rPr lang="nl-BE"/>
              <a:t>beschreven worden </a:t>
            </a:r>
            <a:r>
              <a:rPr lang="nl-BE" err="1"/>
              <a:t>adhv</a:t>
            </a:r>
            <a:br>
              <a:rPr lang="nl-BE"/>
            </a:br>
            <a:r>
              <a:rPr lang="nl-BE"/>
              <a:t>het OSLO model DW</a:t>
            </a:r>
          </a:p>
        </p:txBody>
      </p:sp>
    </p:spTree>
    <p:extLst>
      <p:ext uri="{BB962C8B-B14F-4D97-AF65-F5344CB8AC3E}">
        <p14:creationId xmlns:p14="http://schemas.microsoft.com/office/powerpoint/2010/main" val="3579702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E38125-AF4B-B859-3C6D-817F20A25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59" b="41559"/>
          <a:stretch/>
        </p:blipFill>
        <p:spPr bwMode="auto">
          <a:xfrm>
            <a:off x="2766944" y="0"/>
            <a:ext cx="6710484" cy="515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DC021FE-29BF-FA0D-FAEF-4133DF4ED921}"/>
              </a:ext>
            </a:extLst>
          </p:cNvPr>
          <p:cNvSpPr txBox="1"/>
          <p:nvPr/>
        </p:nvSpPr>
        <p:spPr>
          <a:xfrm>
            <a:off x="451887" y="732530"/>
            <a:ext cx="23150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Het trainen</a:t>
            </a:r>
            <a:br>
              <a:rPr lang="nl-BE"/>
            </a:br>
            <a:r>
              <a:rPr lang="nl-BE"/>
              <a:t>van een ML model kan</a:t>
            </a:r>
            <a:br>
              <a:rPr lang="nl-BE"/>
            </a:br>
            <a:r>
              <a:rPr lang="nl-BE"/>
              <a:t>beschreven worden </a:t>
            </a:r>
            <a:r>
              <a:rPr lang="nl-BE" err="1"/>
              <a:t>adhv</a:t>
            </a:r>
            <a:br>
              <a:rPr lang="nl-BE"/>
            </a:br>
            <a:r>
              <a:rPr lang="nl-BE"/>
              <a:t>het ML-DCAT 2.0 (SEMIC)</a:t>
            </a:r>
          </a:p>
        </p:txBody>
      </p:sp>
    </p:spTree>
    <p:extLst>
      <p:ext uri="{BB962C8B-B14F-4D97-AF65-F5344CB8AC3E}">
        <p14:creationId xmlns:p14="http://schemas.microsoft.com/office/powerpoint/2010/main" val="3647514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g18133bc4f31_0_17"/>
          <p:cNvPicPr preferRelativeResize="0"/>
          <p:nvPr/>
        </p:nvPicPr>
        <p:blipFill rotWithShape="1">
          <a:blip r:embed="rId4">
            <a:alphaModFix/>
          </a:blip>
          <a:srcRect l="43861" r="13722" b="12548"/>
          <a:stretch/>
        </p:blipFill>
        <p:spPr>
          <a:xfrm>
            <a:off x="7260150" y="-134450"/>
            <a:ext cx="2416525" cy="33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18133bc4f31_0_17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8133bc4f31_0_17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8133bc4f31_0_17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3700"/>
            </a:pPr>
            <a:r>
              <a:rPr lang="en-GB" sz="3700" b="1" err="1"/>
              <a:t>Codelijsten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18133bc4f31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g18133bc4f31_0_17"/>
          <p:cNvCxnSpPr/>
          <p:nvPr/>
        </p:nvCxnSpPr>
        <p:spPr>
          <a:xfrm flipH="1">
            <a:off x="7564125" y="1383450"/>
            <a:ext cx="126000" cy="3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g18133bc4f31_0_17"/>
          <p:cNvCxnSpPr/>
          <p:nvPr/>
        </p:nvCxnSpPr>
        <p:spPr>
          <a:xfrm flipH="1">
            <a:off x="7740525" y="1787975"/>
            <a:ext cx="75600" cy="4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358995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a30ed6e57_0_51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 b="1">
                <a:ea typeface="Proxima Nova"/>
                <a:sym typeface="Proxima Nova"/>
              </a:defRPr>
            </a:lvl1pPr>
            <a:lvl2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nl-BE">
                <a:sym typeface="Arial"/>
              </a:rPr>
              <a:t>Doel van vandaag</a:t>
            </a:r>
            <a:endParaRPr>
              <a:sym typeface="Arial"/>
            </a:endParaRPr>
          </a:p>
        </p:txBody>
      </p:sp>
      <p:sp>
        <p:nvSpPr>
          <p:cNvPr id="387" name="Google Shape;387;gfa30ed6e57_0_510"/>
          <p:cNvSpPr/>
          <p:nvPr/>
        </p:nvSpPr>
        <p:spPr>
          <a:xfrm>
            <a:off x="684100" y="1162551"/>
            <a:ext cx="7766942" cy="738300"/>
          </a:xfrm>
          <a:prstGeom prst="rect">
            <a:avLst/>
          </a:prstGeom>
          <a:solidFill>
            <a:srgbClr val="EFEFEF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500" err="1">
                <a:solidFill>
                  <a:schemeClr val="dk1"/>
                </a:solidFill>
              </a:rPr>
              <a:t>Voorstelling</a:t>
            </a:r>
            <a:r>
              <a:rPr lang="en-GB" sz="1500">
                <a:solidFill>
                  <a:schemeClr val="dk1"/>
                </a:solidFill>
              </a:rPr>
              <a:t> van finale </a:t>
            </a:r>
            <a:r>
              <a:rPr lang="en-GB" sz="1500" err="1">
                <a:solidFill>
                  <a:schemeClr val="dk1"/>
                </a:solidFill>
              </a:rPr>
              <a:t>ver</a:t>
            </a:r>
            <a:r>
              <a:rPr lang="en-BE" sz="1500">
                <a:solidFill>
                  <a:schemeClr val="dk1"/>
                </a:solidFill>
              </a:rPr>
              <a:t>s</a:t>
            </a:r>
            <a:r>
              <a:rPr lang="en-GB" sz="1500" err="1">
                <a:solidFill>
                  <a:schemeClr val="dk1"/>
                </a:solidFill>
              </a:rPr>
              <a:t>i</a:t>
            </a:r>
            <a:r>
              <a:rPr lang="en-BE" sz="1500">
                <a:solidFill>
                  <a:schemeClr val="dk1"/>
                </a:solidFill>
              </a:rPr>
              <a:t>e</a:t>
            </a:r>
            <a:r>
              <a:rPr lang="en-GB" sz="1500">
                <a:solidFill>
                  <a:schemeClr val="dk1"/>
                </a:solidFill>
              </a:rPr>
              <a:t> van het </a:t>
            </a:r>
            <a:r>
              <a:rPr lang="en-GB" sz="1500" b="1" err="1">
                <a:solidFill>
                  <a:schemeClr val="dk1"/>
                </a:solidFill>
              </a:rPr>
              <a:t>sneuvelmodel</a:t>
            </a:r>
            <a:r>
              <a:rPr lang="en-GB" sz="1500" b="1">
                <a:solidFill>
                  <a:schemeClr val="dk1"/>
                </a:solidFill>
              </a:rPr>
              <a:t> </a:t>
            </a:r>
            <a:r>
              <a:rPr lang="en-GB" sz="1500" err="1">
                <a:solidFill>
                  <a:schemeClr val="dk1"/>
                </a:solidFill>
              </a:rPr>
              <a:t>en</a:t>
            </a:r>
            <a:r>
              <a:rPr lang="en-GB" sz="1500">
                <a:solidFill>
                  <a:schemeClr val="dk1"/>
                </a:solidFill>
              </a:rPr>
              <a:t> </a:t>
            </a:r>
            <a:r>
              <a:rPr lang="en-GB" sz="1500" err="1">
                <a:solidFill>
                  <a:schemeClr val="dk1"/>
                </a:solidFill>
              </a:rPr>
              <a:t>toelichting</a:t>
            </a:r>
            <a:r>
              <a:rPr lang="en-GB" sz="1500">
                <a:solidFill>
                  <a:schemeClr val="dk1"/>
                </a:solidFill>
              </a:rPr>
              <a:t> van de </a:t>
            </a:r>
            <a:r>
              <a:rPr lang="en-GB" sz="1500" err="1">
                <a:solidFill>
                  <a:schemeClr val="dk1"/>
                </a:solidFill>
              </a:rPr>
              <a:t>laatste</a:t>
            </a:r>
            <a:r>
              <a:rPr lang="en-GB" sz="1500">
                <a:solidFill>
                  <a:schemeClr val="dk1"/>
                </a:solidFill>
              </a:rPr>
              <a:t> </a:t>
            </a:r>
            <a:r>
              <a:rPr lang="en-GB" sz="1500" err="1">
                <a:solidFill>
                  <a:schemeClr val="dk1"/>
                </a:solidFill>
              </a:rPr>
              <a:t>wijzigingen</a:t>
            </a:r>
            <a:r>
              <a:rPr lang="en-GB" sz="1500">
                <a:solidFill>
                  <a:schemeClr val="dk1"/>
                </a:solidFill>
              </a:rPr>
              <a:t> </a:t>
            </a:r>
            <a:r>
              <a:rPr lang="en-GB" sz="1500" err="1">
                <a:solidFill>
                  <a:schemeClr val="dk1"/>
                </a:solidFill>
              </a:rPr>
              <a:t>aan</a:t>
            </a:r>
            <a:r>
              <a:rPr lang="en-GB" sz="1500">
                <a:solidFill>
                  <a:schemeClr val="dk1"/>
                </a:solidFill>
              </a:rPr>
              <a:t> het model.</a:t>
            </a:r>
            <a:endParaRPr lang="en-US">
              <a:solidFill>
                <a:schemeClr val="dk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364463-06D4-1F51-427F-EC5F578AA7CD}"/>
              </a:ext>
            </a:extLst>
          </p:cNvPr>
          <p:cNvGrpSpPr/>
          <p:nvPr/>
        </p:nvGrpSpPr>
        <p:grpSpPr>
          <a:xfrm>
            <a:off x="405792" y="2903020"/>
            <a:ext cx="2487300" cy="1756953"/>
            <a:chOff x="560050" y="2735872"/>
            <a:chExt cx="2487300" cy="1756953"/>
          </a:xfrm>
        </p:grpSpPr>
        <p:sp>
          <p:nvSpPr>
            <p:cNvPr id="388" name="Google Shape;388;gfa30ed6e57_0_510"/>
            <p:cNvSpPr/>
            <p:nvPr/>
          </p:nvSpPr>
          <p:spPr>
            <a:xfrm>
              <a:off x="560050" y="3323125"/>
              <a:ext cx="24873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nl-BE" b="1">
                  <a:solidFill>
                    <a:srgbClr val="373636"/>
                  </a:solidFill>
                </a:rPr>
                <a:t>Introductie en </a:t>
              </a:r>
              <a:br>
                <a:rPr lang="nl-BE" b="1">
                  <a:solidFill>
                    <a:srgbClr val="373636"/>
                  </a:solidFill>
                </a:rPr>
              </a:br>
              <a:r>
                <a:rPr lang="nl-BE" b="1">
                  <a:solidFill>
                    <a:srgbClr val="373636"/>
                  </a:solidFill>
                </a:rPr>
                <a:t>herhaling context</a:t>
              </a:r>
            </a:p>
          </p:txBody>
        </p:sp>
        <p:grpSp>
          <p:nvGrpSpPr>
            <p:cNvPr id="390" name="Google Shape;390;gfa30ed6e57_0_510"/>
            <p:cNvGrpSpPr/>
            <p:nvPr/>
          </p:nvGrpSpPr>
          <p:grpSpPr>
            <a:xfrm>
              <a:off x="1575102" y="2735872"/>
              <a:ext cx="457199" cy="451339"/>
              <a:chOff x="1684338" y="1958975"/>
              <a:chExt cx="123825" cy="122238"/>
            </a:xfrm>
          </p:grpSpPr>
          <p:sp>
            <p:nvSpPr>
              <p:cNvPr id="391" name="Google Shape;391;gfa30ed6e57_0_510"/>
              <p:cNvSpPr/>
              <p:nvPr/>
            </p:nvSpPr>
            <p:spPr>
              <a:xfrm>
                <a:off x="1684338" y="1958975"/>
                <a:ext cx="123825" cy="122238"/>
              </a:xfrm>
              <a:custGeom>
                <a:avLst/>
                <a:gdLst/>
                <a:ahLst/>
                <a:cxnLst/>
                <a:rect l="l" t="t" r="r" b="b"/>
                <a:pathLst>
                  <a:path w="78" h="77" extrusionOk="0">
                    <a:moveTo>
                      <a:pt x="0" y="0"/>
                    </a:moveTo>
                    <a:lnTo>
                      <a:pt x="0" y="77"/>
                    </a:lnTo>
                    <a:lnTo>
                      <a:pt x="78" y="77"/>
                    </a:lnTo>
                    <a:lnTo>
                      <a:pt x="78" y="0"/>
                    </a:lnTo>
                    <a:lnTo>
                      <a:pt x="0" y="0"/>
                    </a:lnTo>
                    <a:close/>
                    <a:moveTo>
                      <a:pt x="74" y="74"/>
                    </a:moveTo>
                    <a:lnTo>
                      <a:pt x="3" y="74"/>
                    </a:lnTo>
                    <a:lnTo>
                      <a:pt x="3" y="3"/>
                    </a:lnTo>
                    <a:lnTo>
                      <a:pt x="74" y="3"/>
                    </a:lnTo>
                    <a:lnTo>
                      <a:pt x="74" y="74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fa30ed6e57_0_510"/>
              <p:cNvSpPr/>
              <p:nvPr/>
            </p:nvSpPr>
            <p:spPr>
              <a:xfrm>
                <a:off x="1704975" y="1971675"/>
                <a:ext cx="49213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8" extrusionOk="0">
                    <a:moveTo>
                      <a:pt x="24" y="226"/>
                    </a:moveTo>
                    <a:cubicBezTo>
                      <a:pt x="24" y="136"/>
                      <a:pt x="95" y="63"/>
                      <a:pt x="184" y="6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81" y="35"/>
                      <a:pt x="181" y="35"/>
                      <a:pt x="181" y="35"/>
                    </a:cubicBezTo>
                    <a:cubicBezTo>
                      <a:pt x="80" y="40"/>
                      <a:pt x="0" y="124"/>
                      <a:pt x="0" y="226"/>
                    </a:cubicBezTo>
                    <a:cubicBezTo>
                      <a:pt x="0" y="301"/>
                      <a:pt x="44" y="367"/>
                      <a:pt x="107" y="398"/>
                    </a:cubicBezTo>
                    <a:cubicBezTo>
                      <a:pt x="115" y="374"/>
                      <a:pt x="115" y="374"/>
                      <a:pt x="115" y="374"/>
                    </a:cubicBezTo>
                    <a:cubicBezTo>
                      <a:pt x="61" y="346"/>
                      <a:pt x="24" y="290"/>
                      <a:pt x="24" y="226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gfa30ed6e57_0_510"/>
              <p:cNvSpPr/>
              <p:nvPr/>
            </p:nvSpPr>
            <p:spPr>
              <a:xfrm>
                <a:off x="1736725" y="1982788"/>
                <a:ext cx="49213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01" extrusionOk="0">
                    <a:moveTo>
                      <a:pt x="234" y="175"/>
                    </a:moveTo>
                    <a:cubicBezTo>
                      <a:pt x="234" y="96"/>
                      <a:pt x="186" y="29"/>
                      <a:pt x="119" y="0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69" y="49"/>
                      <a:pt x="209" y="108"/>
                      <a:pt x="209" y="175"/>
                    </a:cubicBezTo>
                    <a:cubicBezTo>
                      <a:pt x="209" y="265"/>
                      <a:pt x="136" y="339"/>
                      <a:pt x="46" y="341"/>
                    </a:cubicBezTo>
                    <a:cubicBezTo>
                      <a:pt x="67" y="321"/>
                      <a:pt x="67" y="321"/>
                      <a:pt x="67" y="321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49" y="401"/>
                      <a:pt x="49" y="401"/>
                      <a:pt x="49" y="401"/>
                    </a:cubicBezTo>
                    <a:cubicBezTo>
                      <a:pt x="67" y="383"/>
                      <a:pt x="67" y="383"/>
                      <a:pt x="67" y="383"/>
                    </a:cubicBezTo>
                    <a:cubicBezTo>
                      <a:pt x="49" y="366"/>
                      <a:pt x="49" y="366"/>
                      <a:pt x="49" y="366"/>
                    </a:cubicBezTo>
                    <a:cubicBezTo>
                      <a:pt x="151" y="362"/>
                      <a:pt x="234" y="278"/>
                      <a:pt x="234" y="175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CB625E4-F86D-ED15-6525-6674A9E3B382}"/>
              </a:ext>
            </a:extLst>
          </p:cNvPr>
          <p:cNvGrpSpPr/>
          <p:nvPr/>
        </p:nvGrpSpPr>
        <p:grpSpPr>
          <a:xfrm>
            <a:off x="5892042" y="2903020"/>
            <a:ext cx="2559000" cy="1756953"/>
            <a:chOff x="6046300" y="2735872"/>
            <a:chExt cx="2559000" cy="1756953"/>
          </a:xfrm>
        </p:grpSpPr>
        <p:sp>
          <p:nvSpPr>
            <p:cNvPr id="389" name="Google Shape;389;gfa30ed6e57_0_510"/>
            <p:cNvSpPr/>
            <p:nvPr/>
          </p:nvSpPr>
          <p:spPr>
            <a:xfrm>
              <a:off x="6046300" y="3323125"/>
              <a:ext cx="25590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SzPts val="1400"/>
              </a:pPr>
              <a:r>
                <a:rPr lang="nl-BE" b="1">
                  <a:solidFill>
                    <a:srgbClr val="373636"/>
                  </a:solidFill>
                </a:rPr>
                <a:t>Toelichting van de volgende stappen &amp; publieke review periode</a:t>
              </a:r>
              <a:endParaRPr lang="nl-BE" sz="14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394" name="Google Shape;394;gfa30ed6e57_0_510"/>
            <p:cNvGrpSpPr/>
            <p:nvPr/>
          </p:nvGrpSpPr>
          <p:grpSpPr>
            <a:xfrm>
              <a:off x="7097229" y="2735872"/>
              <a:ext cx="457151" cy="457156"/>
              <a:chOff x="4143375" y="39688"/>
              <a:chExt cx="1338263" cy="1339849"/>
            </a:xfrm>
          </p:grpSpPr>
          <p:sp>
            <p:nvSpPr>
              <p:cNvPr id="395" name="Google Shape;395;gfa30ed6e57_0_510"/>
              <p:cNvSpPr/>
              <p:nvPr/>
            </p:nvSpPr>
            <p:spPr>
              <a:xfrm>
                <a:off x="4143375" y="39688"/>
                <a:ext cx="1338263" cy="1339849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0" y="0"/>
                    </a:moveTo>
                    <a:cubicBezTo>
                      <a:pt x="0" y="576"/>
                      <a:pt x="0" y="576"/>
                      <a:pt x="0" y="576"/>
                    </a:cubicBezTo>
                    <a:cubicBezTo>
                      <a:pt x="179" y="576"/>
                      <a:pt x="179" y="576"/>
                      <a:pt x="179" y="576"/>
                    </a:cubicBezTo>
                    <a:cubicBezTo>
                      <a:pt x="179" y="411"/>
                      <a:pt x="179" y="411"/>
                      <a:pt x="179" y="411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30" y="375"/>
                      <a:pt x="104" y="324"/>
                      <a:pt x="104" y="270"/>
                    </a:cubicBezTo>
                    <a:cubicBezTo>
                      <a:pt x="104" y="191"/>
                      <a:pt x="166" y="120"/>
                      <a:pt x="248" y="104"/>
                    </a:cubicBezTo>
                    <a:cubicBezTo>
                      <a:pt x="248" y="104"/>
                      <a:pt x="263" y="100"/>
                      <a:pt x="285" y="100"/>
                    </a:cubicBezTo>
                    <a:cubicBezTo>
                      <a:pt x="311" y="100"/>
                      <a:pt x="329" y="105"/>
                      <a:pt x="329" y="105"/>
                    </a:cubicBezTo>
                    <a:cubicBezTo>
                      <a:pt x="420" y="126"/>
                      <a:pt x="448" y="216"/>
                      <a:pt x="478" y="311"/>
                    </a:cubicBezTo>
                    <a:cubicBezTo>
                      <a:pt x="481" y="320"/>
                      <a:pt x="484" y="329"/>
                      <a:pt x="486" y="337"/>
                    </a:cubicBezTo>
                    <a:cubicBezTo>
                      <a:pt x="435" y="337"/>
                      <a:pt x="435" y="337"/>
                      <a:pt x="435" y="337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30"/>
                      <a:pt x="415" y="450"/>
                      <a:pt x="391" y="450"/>
                    </a:cubicBezTo>
                    <a:cubicBezTo>
                      <a:pt x="341" y="450"/>
                      <a:pt x="341" y="450"/>
                      <a:pt x="341" y="450"/>
                    </a:cubicBezTo>
                    <a:cubicBezTo>
                      <a:pt x="341" y="576"/>
                      <a:pt x="341" y="576"/>
                      <a:pt x="341" y="576"/>
                    </a:cubicBezTo>
                    <a:cubicBezTo>
                      <a:pt x="576" y="576"/>
                      <a:pt x="576" y="576"/>
                      <a:pt x="576" y="576"/>
                    </a:cubicBezTo>
                    <a:cubicBezTo>
                      <a:pt x="576" y="0"/>
                      <a:pt x="576" y="0"/>
                      <a:pt x="576" y="0"/>
                    </a:cubicBezTo>
                    <a:lnTo>
                      <a:pt x="0" y="0"/>
                    </a:lnTo>
                    <a:close/>
                    <a:moveTo>
                      <a:pt x="551" y="551"/>
                    </a:moveTo>
                    <a:cubicBezTo>
                      <a:pt x="366" y="551"/>
                      <a:pt x="366" y="551"/>
                      <a:pt x="366" y="551"/>
                    </a:cubicBezTo>
                    <a:cubicBezTo>
                      <a:pt x="366" y="474"/>
                      <a:pt x="366" y="474"/>
                      <a:pt x="366" y="474"/>
                    </a:cubicBezTo>
                    <a:cubicBezTo>
                      <a:pt x="391" y="474"/>
                      <a:pt x="391" y="474"/>
                      <a:pt x="391" y="474"/>
                    </a:cubicBezTo>
                    <a:cubicBezTo>
                      <a:pt x="429" y="474"/>
                      <a:pt x="460" y="444"/>
                      <a:pt x="460" y="406"/>
                    </a:cubicBezTo>
                    <a:cubicBezTo>
                      <a:pt x="460" y="362"/>
                      <a:pt x="460" y="362"/>
                      <a:pt x="460" y="362"/>
                    </a:cubicBezTo>
                    <a:cubicBezTo>
                      <a:pt x="490" y="362"/>
                      <a:pt x="490" y="362"/>
                      <a:pt x="490" y="362"/>
                    </a:cubicBezTo>
                    <a:cubicBezTo>
                      <a:pt x="497" y="362"/>
                      <a:pt x="504" y="359"/>
                      <a:pt x="508" y="353"/>
                    </a:cubicBezTo>
                    <a:cubicBezTo>
                      <a:pt x="512" y="348"/>
                      <a:pt x="513" y="340"/>
                      <a:pt x="511" y="334"/>
                    </a:cubicBezTo>
                    <a:cubicBezTo>
                      <a:pt x="508" y="324"/>
                      <a:pt x="505" y="314"/>
                      <a:pt x="502" y="304"/>
                    </a:cubicBezTo>
                    <a:cubicBezTo>
                      <a:pt x="470" y="204"/>
                      <a:pt x="438" y="102"/>
                      <a:pt x="329" y="80"/>
                    </a:cubicBezTo>
                    <a:cubicBezTo>
                      <a:pt x="329" y="80"/>
                      <a:pt x="310" y="75"/>
                      <a:pt x="290" y="75"/>
                    </a:cubicBezTo>
                    <a:cubicBezTo>
                      <a:pt x="269" y="75"/>
                      <a:pt x="248" y="79"/>
                      <a:pt x="248" y="79"/>
                    </a:cubicBezTo>
                    <a:cubicBezTo>
                      <a:pt x="153" y="96"/>
                      <a:pt x="80" y="178"/>
                      <a:pt x="80" y="270"/>
                    </a:cubicBezTo>
                    <a:cubicBezTo>
                      <a:pt x="80" y="330"/>
                      <a:pt x="107" y="387"/>
                      <a:pt x="154" y="423"/>
                    </a:cubicBezTo>
                    <a:cubicBezTo>
                      <a:pt x="154" y="551"/>
                      <a:pt x="154" y="551"/>
                      <a:pt x="154" y="551"/>
                    </a:cubicBezTo>
                    <a:cubicBezTo>
                      <a:pt x="25" y="551"/>
                      <a:pt x="25" y="551"/>
                      <a:pt x="25" y="551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551" y="24"/>
                      <a:pt x="551" y="24"/>
                      <a:pt x="551" y="24"/>
                    </a:cubicBezTo>
                    <a:lnTo>
                      <a:pt x="551" y="55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gfa30ed6e57_0_510"/>
              <p:cNvSpPr/>
              <p:nvPr/>
            </p:nvSpPr>
            <p:spPr>
              <a:xfrm>
                <a:off x="4438650" y="474663"/>
                <a:ext cx="339725" cy="3397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6" extrusionOk="0">
                    <a:moveTo>
                      <a:pt x="128" y="56"/>
                    </a:moveTo>
                    <a:cubicBezTo>
                      <a:pt x="143" y="47"/>
                      <a:pt x="143" y="47"/>
                      <a:pt x="143" y="47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16" y="35"/>
                      <a:pt x="116" y="35"/>
                      <a:pt x="116" y="35"/>
                    </a:cubicBezTo>
                    <a:cubicBezTo>
                      <a:pt x="115" y="34"/>
                      <a:pt x="114" y="32"/>
                      <a:pt x="112" y="31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89" y="18"/>
                      <a:pt x="87" y="17"/>
                      <a:pt x="85" y="17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58" y="17"/>
                      <a:pt x="56" y="18"/>
                      <a:pt x="53" y="19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3"/>
                      <a:pt x="31" y="34"/>
                      <a:pt x="31" y="34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7"/>
                      <a:pt x="17" y="59"/>
                      <a:pt x="17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7"/>
                      <a:pt x="18" y="88"/>
                      <a:pt x="18" y="90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30" y="111"/>
                      <a:pt x="30" y="111"/>
                      <a:pt x="30" y="111"/>
                    </a:cubicBezTo>
                    <a:cubicBezTo>
                      <a:pt x="31" y="112"/>
                      <a:pt x="32" y="113"/>
                      <a:pt x="33" y="114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45" y="142"/>
                      <a:pt x="45" y="142"/>
                      <a:pt x="45" y="142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6" y="128"/>
                      <a:pt x="59" y="129"/>
                      <a:pt x="61" y="129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85" y="146"/>
                      <a:pt x="85" y="146"/>
                      <a:pt x="85" y="146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88" y="128"/>
                      <a:pt x="90" y="128"/>
                      <a:pt x="93" y="127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4" y="113"/>
                      <a:pt x="115" y="112"/>
                      <a:pt x="115" y="112"/>
                    </a:cubicBezTo>
                    <a:cubicBezTo>
                      <a:pt x="130" y="120"/>
                      <a:pt x="130" y="120"/>
                      <a:pt x="130" y="120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28" y="89"/>
                      <a:pt x="129" y="87"/>
                      <a:pt x="129" y="85"/>
                    </a:cubicBezTo>
                    <a:cubicBezTo>
                      <a:pt x="146" y="85"/>
                      <a:pt x="146" y="85"/>
                      <a:pt x="146" y="85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59"/>
                      <a:pt x="128" y="58"/>
                      <a:pt x="128" y="56"/>
                    </a:cubicBezTo>
                    <a:close/>
                    <a:moveTo>
                      <a:pt x="40" y="73"/>
                    </a:moveTo>
                    <a:cubicBezTo>
                      <a:pt x="40" y="55"/>
                      <a:pt x="55" y="40"/>
                      <a:pt x="73" y="40"/>
                    </a:cubicBezTo>
                    <a:cubicBezTo>
                      <a:pt x="91" y="40"/>
                      <a:pt x="106" y="55"/>
                      <a:pt x="106" y="73"/>
                    </a:cubicBezTo>
                    <a:cubicBezTo>
                      <a:pt x="106" y="91"/>
                      <a:pt x="91" y="106"/>
                      <a:pt x="73" y="106"/>
                    </a:cubicBezTo>
                    <a:cubicBezTo>
                      <a:pt x="55" y="106"/>
                      <a:pt x="40" y="91"/>
                      <a:pt x="40" y="7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gfa30ed6e57_0_510"/>
              <p:cNvSpPr/>
              <p:nvPr/>
            </p:nvSpPr>
            <p:spPr>
              <a:xfrm>
                <a:off x="4765675" y="338138"/>
                <a:ext cx="254000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87" y="100"/>
                    </a:moveTo>
                    <a:cubicBezTo>
                      <a:pt x="82" y="88"/>
                      <a:pt x="82" y="88"/>
                      <a:pt x="82" y="88"/>
                    </a:cubicBezTo>
                    <a:cubicBezTo>
                      <a:pt x="84" y="86"/>
                      <a:pt x="86" y="84"/>
                      <a:pt x="88" y="82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8" y="57"/>
                      <a:pt x="98" y="54"/>
                      <a:pt x="97" y="51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6" y="26"/>
                      <a:pt x="84" y="24"/>
                      <a:pt x="82" y="22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6" y="12"/>
                      <a:pt x="53" y="12"/>
                      <a:pt x="50" y="1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3"/>
                      <a:pt x="24" y="25"/>
                      <a:pt x="22" y="2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3"/>
                      <a:pt x="12" y="55"/>
                      <a:pt x="12" y="58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2" y="84"/>
                      <a:pt x="25" y="86"/>
                      <a:pt x="27" y="88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51" y="98"/>
                      <a:pt x="53" y="98"/>
                      <a:pt x="55" y="98"/>
                    </a:cubicBezTo>
                    <a:cubicBezTo>
                      <a:pt x="56" y="98"/>
                      <a:pt x="58" y="98"/>
                      <a:pt x="59" y="98"/>
                    </a:cubicBezTo>
                    <a:cubicBezTo>
                      <a:pt x="64" y="109"/>
                      <a:pt x="64" y="109"/>
                      <a:pt x="64" y="109"/>
                    </a:cubicBezTo>
                    <a:lnTo>
                      <a:pt x="87" y="100"/>
                    </a:lnTo>
                    <a:close/>
                    <a:moveTo>
                      <a:pt x="47" y="72"/>
                    </a:moveTo>
                    <a:cubicBezTo>
                      <a:pt x="43" y="70"/>
                      <a:pt x="39" y="66"/>
                      <a:pt x="38" y="62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40" y="43"/>
                      <a:pt x="43" y="40"/>
                      <a:pt x="48" y="38"/>
                    </a:cubicBezTo>
                    <a:cubicBezTo>
                      <a:pt x="50" y="37"/>
                      <a:pt x="52" y="37"/>
                      <a:pt x="55" y="37"/>
                    </a:cubicBezTo>
                    <a:cubicBezTo>
                      <a:pt x="57" y="37"/>
                      <a:pt x="59" y="37"/>
                      <a:pt x="62" y="38"/>
                    </a:cubicBezTo>
                    <a:cubicBezTo>
                      <a:pt x="66" y="40"/>
                      <a:pt x="70" y="44"/>
                      <a:pt x="72" y="48"/>
                    </a:cubicBezTo>
                    <a:cubicBezTo>
                      <a:pt x="73" y="53"/>
                      <a:pt x="73" y="58"/>
                      <a:pt x="71" y="62"/>
                    </a:cubicBezTo>
                    <a:cubicBezTo>
                      <a:pt x="69" y="67"/>
                      <a:pt x="66" y="70"/>
                      <a:pt x="61" y="72"/>
                    </a:cubicBezTo>
                    <a:cubicBezTo>
                      <a:pt x="57" y="74"/>
                      <a:pt x="52" y="74"/>
                      <a:pt x="47" y="7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0AE473-FAFB-596D-BD1B-6F3280510333}"/>
              </a:ext>
            </a:extLst>
          </p:cNvPr>
          <p:cNvGrpSpPr/>
          <p:nvPr/>
        </p:nvGrpSpPr>
        <p:grpSpPr>
          <a:xfrm>
            <a:off x="3113067" y="2903020"/>
            <a:ext cx="2559000" cy="1756953"/>
            <a:chOff x="3268327" y="2735872"/>
            <a:chExt cx="2559000" cy="1756953"/>
          </a:xfrm>
        </p:grpSpPr>
        <p:sp>
          <p:nvSpPr>
            <p:cNvPr id="398" name="Google Shape;398;gfa30ed6e57_0_510"/>
            <p:cNvSpPr/>
            <p:nvPr/>
          </p:nvSpPr>
          <p:spPr>
            <a:xfrm>
              <a:off x="3268327" y="3323125"/>
              <a:ext cx="25590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SzPts val="1400"/>
              </a:pPr>
              <a:r>
                <a:rPr lang="nl-BE" sz="1400" b="1" i="0" u="none" strike="noStrike" cap="none">
                  <a:solidFill>
                    <a:srgbClr val="373636"/>
                  </a:solidFill>
                  <a:latin typeface="Arial"/>
                  <a:ea typeface="Arial"/>
                  <a:cs typeface="Arial"/>
                  <a:sym typeface="Arial"/>
                </a:rPr>
                <a:t>Voorstelling van de </a:t>
              </a:r>
              <a:r>
                <a:rPr lang="nl-BE" b="1">
                  <a:solidFill>
                    <a:srgbClr val="373636"/>
                  </a:solidFill>
                </a:rPr>
                <a:t>finale versie</a:t>
              </a:r>
              <a:r>
                <a:rPr lang="nl-BE" sz="1400" b="1" i="0" u="none" strike="noStrike" cap="none">
                  <a:solidFill>
                    <a:srgbClr val="373636"/>
                  </a:solidFill>
                  <a:latin typeface="Arial"/>
                  <a:ea typeface="Arial"/>
                  <a:cs typeface="Arial"/>
                  <a:sym typeface="Arial"/>
                </a:rPr>
                <a:t> van het </a:t>
              </a:r>
              <a:r>
                <a:rPr lang="nl-BE" b="1">
                  <a:solidFill>
                    <a:srgbClr val="373636"/>
                  </a:solidFill>
                </a:rPr>
                <a:t>data model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fa30ed6e57_0_510"/>
            <p:cNvSpPr/>
            <p:nvPr/>
          </p:nvSpPr>
          <p:spPr>
            <a:xfrm>
              <a:off x="4320071" y="273587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0" y="0"/>
                  </a:moveTo>
                  <a:cubicBezTo>
                    <a:pt x="0" y="346"/>
                    <a:pt x="0" y="346"/>
                    <a:pt x="0" y="346"/>
                  </a:cubicBezTo>
                  <a:cubicBezTo>
                    <a:pt x="346" y="346"/>
                    <a:pt x="346" y="346"/>
                    <a:pt x="346" y="346"/>
                  </a:cubicBezTo>
                  <a:cubicBezTo>
                    <a:pt x="346" y="0"/>
                    <a:pt x="346" y="0"/>
                    <a:pt x="346" y="0"/>
                  </a:cubicBezTo>
                  <a:lnTo>
                    <a:pt x="0" y="0"/>
                  </a:lnTo>
                  <a:close/>
                  <a:moveTo>
                    <a:pt x="332" y="331"/>
                  </a:moveTo>
                  <a:cubicBezTo>
                    <a:pt x="15" y="331"/>
                    <a:pt x="15" y="331"/>
                    <a:pt x="15" y="33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32" y="15"/>
                    <a:pt x="332" y="15"/>
                    <a:pt x="332" y="15"/>
                  </a:cubicBezTo>
                  <a:lnTo>
                    <a:pt x="332" y="331"/>
                  </a:lnTo>
                  <a:close/>
                  <a:moveTo>
                    <a:pt x="80" y="145"/>
                  </a:moveTo>
                  <a:cubicBezTo>
                    <a:pt x="32" y="239"/>
                    <a:pt x="32" y="239"/>
                    <a:pt x="32" y="239"/>
                  </a:cubicBezTo>
                  <a:cubicBezTo>
                    <a:pt x="127" y="239"/>
                    <a:pt x="127" y="239"/>
                    <a:pt x="127" y="239"/>
                  </a:cubicBezTo>
                  <a:lnTo>
                    <a:pt x="80" y="145"/>
                  </a:lnTo>
                  <a:close/>
                  <a:moveTo>
                    <a:pt x="80" y="178"/>
                  </a:moveTo>
                  <a:cubicBezTo>
                    <a:pt x="103" y="224"/>
                    <a:pt x="103" y="224"/>
                    <a:pt x="103" y="224"/>
                  </a:cubicBezTo>
                  <a:cubicBezTo>
                    <a:pt x="56" y="224"/>
                    <a:pt x="56" y="224"/>
                    <a:pt x="56" y="224"/>
                  </a:cubicBezTo>
                  <a:lnTo>
                    <a:pt x="80" y="178"/>
                  </a:lnTo>
                  <a:close/>
                  <a:moveTo>
                    <a:pt x="219" y="195"/>
                  </a:moveTo>
                  <a:cubicBezTo>
                    <a:pt x="315" y="195"/>
                    <a:pt x="315" y="195"/>
                    <a:pt x="315" y="195"/>
                  </a:cubicBezTo>
                  <a:cubicBezTo>
                    <a:pt x="267" y="101"/>
                    <a:pt x="267" y="101"/>
                    <a:pt x="267" y="101"/>
                  </a:cubicBezTo>
                  <a:lnTo>
                    <a:pt x="219" y="195"/>
                  </a:lnTo>
                  <a:close/>
                  <a:moveTo>
                    <a:pt x="243" y="180"/>
                  </a:moveTo>
                  <a:cubicBezTo>
                    <a:pt x="267" y="133"/>
                    <a:pt x="267" y="133"/>
                    <a:pt x="267" y="133"/>
                  </a:cubicBezTo>
                  <a:cubicBezTo>
                    <a:pt x="291" y="180"/>
                    <a:pt x="291" y="180"/>
                    <a:pt x="291" y="180"/>
                  </a:cubicBezTo>
                  <a:lnTo>
                    <a:pt x="243" y="180"/>
                  </a:lnTo>
                  <a:close/>
                  <a:moveTo>
                    <a:pt x="83" y="104"/>
                  </a:moveTo>
                  <a:cubicBezTo>
                    <a:pt x="136" y="95"/>
                    <a:pt x="136" y="95"/>
                    <a:pt x="136" y="95"/>
                  </a:cubicBezTo>
                  <a:cubicBezTo>
                    <a:pt x="140" y="107"/>
                    <a:pt x="151" y="116"/>
                    <a:pt x="164" y="119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20" y="295"/>
                    <a:pt x="120" y="295"/>
                    <a:pt x="120" y="295"/>
                  </a:cubicBezTo>
                  <a:cubicBezTo>
                    <a:pt x="120" y="310"/>
                    <a:pt x="120" y="310"/>
                    <a:pt x="120" y="310"/>
                  </a:cubicBezTo>
                  <a:cubicBezTo>
                    <a:pt x="227" y="310"/>
                    <a:pt x="227" y="310"/>
                    <a:pt x="227" y="310"/>
                  </a:cubicBezTo>
                  <a:cubicBezTo>
                    <a:pt x="227" y="295"/>
                    <a:pt x="227" y="295"/>
                    <a:pt x="227" y="295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97" y="115"/>
                    <a:pt x="210" y="100"/>
                    <a:pt x="210" y="81"/>
                  </a:cubicBezTo>
                  <a:cubicBezTo>
                    <a:pt x="210" y="81"/>
                    <a:pt x="210" y="81"/>
                    <a:pt x="210" y="81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75" y="81"/>
                    <a:pt x="275" y="81"/>
                    <a:pt x="275" y="81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07" y="66"/>
                    <a:pt x="207" y="66"/>
                    <a:pt x="207" y="66"/>
                  </a:cubicBezTo>
                  <a:cubicBezTo>
                    <a:pt x="201" y="52"/>
                    <a:pt x="187" y="43"/>
                    <a:pt x="172" y="43"/>
                  </a:cubicBezTo>
                  <a:cubicBezTo>
                    <a:pt x="151" y="43"/>
                    <a:pt x="134" y="59"/>
                    <a:pt x="133" y="80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83" y="121"/>
                    <a:pt x="83" y="121"/>
                    <a:pt x="83" y="121"/>
                  </a:cubicBezTo>
                  <a:lnTo>
                    <a:pt x="83" y="104"/>
                  </a:lnTo>
                  <a:close/>
                  <a:moveTo>
                    <a:pt x="172" y="58"/>
                  </a:moveTo>
                  <a:cubicBezTo>
                    <a:pt x="185" y="58"/>
                    <a:pt x="195" y="68"/>
                    <a:pt x="195" y="81"/>
                  </a:cubicBezTo>
                  <a:cubicBezTo>
                    <a:pt x="195" y="94"/>
                    <a:pt x="185" y="105"/>
                    <a:pt x="172" y="105"/>
                  </a:cubicBezTo>
                  <a:cubicBezTo>
                    <a:pt x="159" y="105"/>
                    <a:pt x="148" y="94"/>
                    <a:pt x="148" y="81"/>
                  </a:cubicBezTo>
                  <a:cubicBezTo>
                    <a:pt x="148" y="68"/>
                    <a:pt x="159" y="58"/>
                    <a:pt x="172" y="5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D04A0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C8F1-C33B-767F-5056-F9735F02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err="1"/>
              <a:t>Codelijsten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FADC6-19FE-87B2-EBB2-0FD35A922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/>
              <a:t>Ter </a:t>
            </a:r>
            <a:r>
              <a:rPr lang="en-BE" err="1"/>
              <a:t>illustratie</a:t>
            </a:r>
            <a:endParaRPr lang="en-BE"/>
          </a:p>
          <a:p>
            <a:r>
              <a:rPr lang="nl-BE" err="1"/>
              <a:t>Nutsvoorzienningnetwerk</a:t>
            </a:r>
            <a:endParaRPr lang="en-BE"/>
          </a:p>
          <a:p>
            <a:r>
              <a:rPr lang="nl-BE"/>
              <a:t>Afleverpunt</a:t>
            </a:r>
          </a:p>
          <a:p>
            <a:r>
              <a:rPr lang="nl-BE"/>
              <a:t>Plaats</a:t>
            </a:r>
          </a:p>
          <a:p>
            <a:r>
              <a:rPr lang="nl-BE" err="1"/>
              <a:t>RuimtelijkeRelatie</a:t>
            </a:r>
            <a:endParaRPr lang="nl-BE"/>
          </a:p>
          <a:p>
            <a:r>
              <a:rPr lang="nl-BE"/>
              <a:t>Kenmerk</a:t>
            </a:r>
            <a:endParaRPr lang="en-BE"/>
          </a:p>
          <a:p>
            <a:r>
              <a:rPr lang="en-BE" err="1"/>
              <a:t>Observatieprocedure</a:t>
            </a:r>
            <a:endParaRPr lang="en-BE"/>
          </a:p>
          <a:p>
            <a:r>
              <a:rPr lang="en-BE" err="1"/>
              <a:t>Systeem</a:t>
            </a:r>
            <a:endParaRPr lang="nl-BE"/>
          </a:p>
          <a:p>
            <a:endParaRPr lang="nl-BE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201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D0C1-D006-937F-7C5C-D7A81241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686200" cy="837000"/>
          </a:xfrm>
        </p:spPr>
        <p:txBody>
          <a:bodyPr/>
          <a:lstStyle/>
          <a:p>
            <a:r>
              <a:rPr lang="en-US" err="1"/>
              <a:t>Codelijsten</a:t>
            </a:r>
            <a:r>
              <a:rPr lang="en-BE"/>
              <a:t> - </a:t>
            </a:r>
            <a:r>
              <a:rPr lang="nl-BE" err="1"/>
              <a:t>Nutsvoorzienningnetwerk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99CF16-52F6-4062-2ABB-64A65ECC3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35910"/>
              </p:ext>
            </p:extLst>
          </p:nvPr>
        </p:nvGraphicFramePr>
        <p:xfrm>
          <a:off x="428846" y="960674"/>
          <a:ext cx="8403266" cy="3386864"/>
        </p:xfrm>
        <a:graphic>
          <a:graphicData uri="http://schemas.openxmlformats.org/drawingml/2006/table">
            <a:tbl>
              <a:tblPr/>
              <a:tblGrid>
                <a:gridCol w="2349796">
                  <a:extLst>
                    <a:ext uri="{9D8B030D-6E8A-4147-A177-3AD203B41FA5}">
                      <a16:colId xmlns:a16="http://schemas.microsoft.com/office/drawing/2014/main" val="4046683049"/>
                    </a:ext>
                  </a:extLst>
                </a:gridCol>
                <a:gridCol w="6053470">
                  <a:extLst>
                    <a:ext uri="{9D8B030D-6E8A-4147-A177-3AD203B41FA5}">
                      <a16:colId xmlns:a16="http://schemas.microsoft.com/office/drawing/2014/main" val="4176874941"/>
                    </a:ext>
                  </a:extLst>
                </a:gridCol>
              </a:tblGrid>
              <a:tr h="340527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Nutsvoorzienningnetwerktype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Codelijst van </a:t>
                      </a:r>
                      <a:r>
                        <a:rPr lang="nl-BE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Nutsvoorzienningnetwerktype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06856"/>
                  </a:ext>
                </a:extLst>
              </a:tr>
              <a:tr h="340527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Water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Infrastructuursysteem dat is ontworpen om drinkwater naar eindgebruikers te transporteren.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64274"/>
                  </a:ext>
                </a:extLst>
              </a:tr>
              <a:tr h="340527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Elektriciteit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Infrastructuursysteem dat is ontworpen om elektriciteit naar eindgebruikers te transporteren.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561471"/>
                  </a:ext>
                </a:extLst>
              </a:tr>
              <a:tr h="408699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Olie, gas of chemicaliën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Infrastructuursysteem dat is ontworpen om olie-, gas- of chemicaliën naar eindgebruikers te transporteren.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06332"/>
                  </a:ext>
                </a:extLst>
              </a:tr>
              <a:tr h="340527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Riool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Infrastructuursysteem dat is ontworpen om water van eindgebruikers weg te transporteren.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493167"/>
                  </a:ext>
                </a:extLst>
              </a:tr>
              <a:tr h="408699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Telecommunicatie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Infrastructuursysteem dat is ontworpen om telecommunicatie tussen eindgebruikers mogelijk te maken.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807795"/>
                  </a:ext>
                </a:extLst>
              </a:tr>
              <a:tr h="595406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Thermisch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Een Infrastructuursysteem dat ontworpen is om warmte via ondergrondse leidingen naar woningen, publieke gebouwen en/of bedrijven te transporteren. 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703950"/>
                  </a:ext>
                </a:extLst>
              </a:tr>
              <a:tr h="595406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Gemengd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Gemengde netten - Voor gebruik in geval van bijvoorbeeld een </a:t>
                      </a:r>
                      <a:r>
                        <a:rPr lang="nl-BE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UtilityNetwork</a:t>
                      </a:r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met </a:t>
                      </a:r>
                      <a:r>
                        <a:rPr lang="nl-BE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Duct</a:t>
                      </a:r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en Pipe objecten waarin kabels of leidingen zitten van verschillende thema’s.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299380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89D20128-E46C-F272-6A3B-0851FF7F1339}"/>
              </a:ext>
            </a:extLst>
          </p:cNvPr>
          <p:cNvSpPr txBox="1"/>
          <p:nvPr/>
        </p:nvSpPr>
        <p:spPr>
          <a:xfrm>
            <a:off x="2213487" y="4460332"/>
            <a:ext cx="7274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>
                <a:hlinkClick r:id="rId2"/>
              </a:rPr>
              <a:t>https://data.vlaanderen.be/doc/conceptscheme/DWM_Nutsvoorzienningnetwerktype</a:t>
            </a:r>
            <a:endParaRPr lang="nl-BE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5684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21AB6-C80D-D66C-D4D6-16C5ED51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err="1"/>
              <a:t>Codelijsten</a:t>
            </a:r>
            <a:r>
              <a:rPr lang="en-BE"/>
              <a:t> - </a:t>
            </a:r>
            <a:r>
              <a:rPr lang="en-BE" err="1"/>
              <a:t>Toebehoren</a:t>
            </a:r>
            <a:endParaRPr lang="nl-BE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99023A-DBFB-3C29-1B8B-D6B8F70B0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774706"/>
              </p:ext>
            </p:extLst>
          </p:nvPr>
        </p:nvGraphicFramePr>
        <p:xfrm>
          <a:off x="443022" y="1202107"/>
          <a:ext cx="8325293" cy="1108701"/>
        </p:xfrm>
        <a:graphic>
          <a:graphicData uri="http://schemas.openxmlformats.org/drawingml/2006/table">
            <a:tbl>
              <a:tblPr/>
              <a:tblGrid>
                <a:gridCol w="1533952">
                  <a:extLst>
                    <a:ext uri="{9D8B030D-6E8A-4147-A177-3AD203B41FA5}">
                      <a16:colId xmlns:a16="http://schemas.microsoft.com/office/drawing/2014/main" val="284159893"/>
                    </a:ext>
                  </a:extLst>
                </a:gridCol>
                <a:gridCol w="6791341">
                  <a:extLst>
                    <a:ext uri="{9D8B030D-6E8A-4147-A177-3AD203B41FA5}">
                      <a16:colId xmlns:a16="http://schemas.microsoft.com/office/drawing/2014/main" val="3377778827"/>
                    </a:ext>
                  </a:extLst>
                </a:gridCol>
              </a:tblGrid>
              <a:tr h="369567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ToebehorenType</a:t>
                      </a:r>
                    </a:p>
                  </a:txBody>
                  <a:tcPr marL="8760" marR="8760" marT="8760" marB="420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Codelijst van </a:t>
                      </a:r>
                      <a:r>
                        <a:rPr lang="nl-BE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ToebehorenType</a:t>
                      </a:r>
                      <a:endParaRPr lang="nl-BE" sz="12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760" marR="8760" marT="8760" marB="420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923703"/>
                  </a:ext>
                </a:extLst>
              </a:tr>
              <a:tr h="369567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Aansluiting</a:t>
                      </a:r>
                    </a:p>
                  </a:txBody>
                  <a:tcPr marL="8760" marR="8760" marT="8760" marB="420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Soort aansluiting indien de nutsvoorziening gezien wordt als iets waarop wordt aangesloten (</a:t>
                      </a:r>
                      <a:r>
                        <a:rPr lang="nl-BE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bijv</a:t>
                      </a:r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elektriciteit)</a:t>
                      </a:r>
                    </a:p>
                  </a:txBody>
                  <a:tcPr marL="8760" marR="8760" marT="8760" marB="420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327827"/>
                  </a:ext>
                </a:extLst>
              </a:tr>
              <a:tr h="369567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Aftakkingspunt</a:t>
                      </a:r>
                    </a:p>
                  </a:txBody>
                  <a:tcPr marL="8760" marR="8760" marT="8760" marB="420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Soort aansluiting indien de nutsvoorziening gezien wordt als iets waarvan wordt afgetakt (</a:t>
                      </a:r>
                      <a:r>
                        <a:rPr lang="nl-BE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bijv</a:t>
                      </a:r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water)</a:t>
                      </a:r>
                    </a:p>
                  </a:txBody>
                  <a:tcPr marL="8760" marR="8760" marT="8760" marB="4204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237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755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6B64-32B2-7766-02FF-0CAAF04A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err="1"/>
              <a:t>Codelijst</a:t>
            </a:r>
            <a:r>
              <a:rPr lang="en-BE"/>
              <a:t> - </a:t>
            </a:r>
            <a:r>
              <a:rPr lang="en-BE" err="1"/>
              <a:t>Afleverpunt</a:t>
            </a:r>
            <a:endParaRPr lang="nl-BE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645C0C-6F84-1E5C-A3D0-C74B60158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44680"/>
              </p:ext>
            </p:extLst>
          </p:nvPr>
        </p:nvGraphicFramePr>
        <p:xfrm>
          <a:off x="450112" y="1330821"/>
          <a:ext cx="8162260" cy="1660472"/>
        </p:xfrm>
        <a:graphic>
          <a:graphicData uri="http://schemas.openxmlformats.org/drawingml/2006/table">
            <a:tbl>
              <a:tblPr/>
              <a:tblGrid>
                <a:gridCol w="1998187">
                  <a:extLst>
                    <a:ext uri="{9D8B030D-6E8A-4147-A177-3AD203B41FA5}">
                      <a16:colId xmlns:a16="http://schemas.microsoft.com/office/drawing/2014/main" val="520821648"/>
                    </a:ext>
                  </a:extLst>
                </a:gridCol>
                <a:gridCol w="6164073">
                  <a:extLst>
                    <a:ext uri="{9D8B030D-6E8A-4147-A177-3AD203B41FA5}">
                      <a16:colId xmlns:a16="http://schemas.microsoft.com/office/drawing/2014/main" val="855913487"/>
                    </a:ext>
                  </a:extLst>
                </a:gridCol>
              </a:tblGrid>
              <a:tr h="298514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Afleverpunttype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Codelijst van Afleverpunttype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823852"/>
                  </a:ext>
                </a:extLst>
              </a:tr>
              <a:tr h="298514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Gebouw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Afleverpunt waarbij de nutsvoorziening geleverd wordt aan een gebouw.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570681"/>
                  </a:ext>
                </a:extLst>
              </a:tr>
              <a:tr h="531722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Gebouweenheid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Afleverpunt waarbij de nutsvoorziening geleverd wordt aan een gebouweenheid, bijvoorbeeld een appartement in een gebouw.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172919"/>
                  </a:ext>
                </a:extLst>
              </a:tr>
              <a:tr h="531722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Gemeenschappelijk Deel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Afleverpunt waarbij de nutsvoorziening geleverd wordt aan een gemeenschappelijk deel van het gebouw.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8674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9C1C5A-0C2C-20DD-B361-E94329F9A295}"/>
              </a:ext>
            </a:extLst>
          </p:cNvPr>
          <p:cNvSpPr txBox="1"/>
          <p:nvPr/>
        </p:nvSpPr>
        <p:spPr>
          <a:xfrm>
            <a:off x="2205038" y="3348038"/>
            <a:ext cx="71342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https://data.vlaanderen.be/doc/conceptscheme/DWM_Afleverpunttype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42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0D83-BD0D-2B92-B903-77AECF0A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err="1"/>
              <a:t>Codelijst</a:t>
            </a:r>
            <a:r>
              <a:rPr lang="en-BE"/>
              <a:t> - </a:t>
            </a:r>
            <a:r>
              <a:rPr lang="en-BE" err="1"/>
              <a:t>Plaats</a:t>
            </a:r>
            <a:endParaRPr lang="nl-BE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DAA4F3-EC04-760A-F5CD-8C294D691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02701"/>
              </p:ext>
            </p:extLst>
          </p:nvPr>
        </p:nvGraphicFramePr>
        <p:xfrm>
          <a:off x="550865" y="954679"/>
          <a:ext cx="7983535" cy="3425895"/>
        </p:xfrm>
        <a:graphic>
          <a:graphicData uri="http://schemas.openxmlformats.org/drawingml/2006/table">
            <a:tbl>
              <a:tblPr/>
              <a:tblGrid>
                <a:gridCol w="2150873">
                  <a:extLst>
                    <a:ext uri="{9D8B030D-6E8A-4147-A177-3AD203B41FA5}">
                      <a16:colId xmlns:a16="http://schemas.microsoft.com/office/drawing/2014/main" val="3118402591"/>
                    </a:ext>
                  </a:extLst>
                </a:gridCol>
                <a:gridCol w="5832662">
                  <a:extLst>
                    <a:ext uri="{9D8B030D-6E8A-4147-A177-3AD203B41FA5}">
                      <a16:colId xmlns:a16="http://schemas.microsoft.com/office/drawing/2014/main" val="3332506391"/>
                    </a:ext>
                  </a:extLst>
                </a:gridCol>
              </a:tblGrid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Plaatstype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Codelijst van Plaatstype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14652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Gemeente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gemeente.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844010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Arrondissement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arrondissement.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660082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Provincie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provincie.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533539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Gewest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gewest.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663882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Gemeenschap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gemeenschap.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194523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Deelgemeente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deelgemeente.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995728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Land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land.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459409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Postzone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postzone.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99577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Politiezone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politiezone.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049123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Hulpverleningszone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hulpverleningszone.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880543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Straat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straat.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928519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Bevoorradingsgebied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bevoorradingsgebied.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947689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Verbruikszone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verbruikzone.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604615"/>
                  </a:ext>
                </a:extLst>
              </a:tr>
              <a:tr h="18362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Wegsegment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van het type wegsegment.</a:t>
                      </a:r>
                    </a:p>
                  </a:txBody>
                  <a:tcPr marL="7847" marR="7847" marT="7847" marB="3766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87192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06C7E0-EBD6-01A6-B5E1-3C6F63C1F955}"/>
              </a:ext>
            </a:extLst>
          </p:cNvPr>
          <p:cNvSpPr txBox="1"/>
          <p:nvPr/>
        </p:nvSpPr>
        <p:spPr>
          <a:xfrm>
            <a:off x="2905125" y="4476750"/>
            <a:ext cx="60769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https://data.vlaanderen.be/doc/conceptscheme/DWM_Plaatstype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5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30B5-7284-522D-D2F8-FC72EEEC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err="1"/>
              <a:t>Codelijst</a:t>
            </a:r>
            <a:r>
              <a:rPr lang="en-BE"/>
              <a:t> – </a:t>
            </a:r>
            <a:r>
              <a:rPr lang="en-BE" err="1"/>
              <a:t>Ruimtelijke</a:t>
            </a:r>
            <a:r>
              <a:rPr lang="en-BE"/>
              <a:t> </a:t>
            </a:r>
            <a:r>
              <a:rPr lang="en-BE" err="1"/>
              <a:t>relatie</a:t>
            </a:r>
            <a:endParaRPr lang="nl-BE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445131-3054-8D7B-0EEA-E9DC270B4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28569"/>
              </p:ext>
            </p:extLst>
          </p:nvPr>
        </p:nvGraphicFramePr>
        <p:xfrm>
          <a:off x="478464" y="1233011"/>
          <a:ext cx="8218969" cy="2247378"/>
        </p:xfrm>
        <a:graphic>
          <a:graphicData uri="http://schemas.openxmlformats.org/drawingml/2006/table">
            <a:tbl>
              <a:tblPr/>
              <a:tblGrid>
                <a:gridCol w="2214302">
                  <a:extLst>
                    <a:ext uri="{9D8B030D-6E8A-4147-A177-3AD203B41FA5}">
                      <a16:colId xmlns:a16="http://schemas.microsoft.com/office/drawing/2014/main" val="2808747023"/>
                    </a:ext>
                  </a:extLst>
                </a:gridCol>
                <a:gridCol w="6004667">
                  <a:extLst>
                    <a:ext uri="{9D8B030D-6E8A-4147-A177-3AD203B41FA5}">
                      <a16:colId xmlns:a16="http://schemas.microsoft.com/office/drawing/2014/main" val="1478593596"/>
                    </a:ext>
                  </a:extLst>
                </a:gridCol>
              </a:tblGrid>
              <a:tr h="321054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RuimtelijkeRelatietype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Codelijst van RuimtelijkeRelatietype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416181"/>
                  </a:ext>
                </a:extLst>
              </a:tr>
              <a:tr h="321054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Disjunct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Er is geen enkel punt gemeenschappelijk tussen Plaats A en Plaats B.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686460"/>
                  </a:ext>
                </a:extLst>
              </a:tr>
              <a:tr h="321054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Aangrenzend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A en Plaats B hebben een gemeenschappelijke grens in de vorm van een lijn of punt.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023417"/>
                  </a:ext>
                </a:extLst>
              </a:tr>
              <a:tr h="321054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Overlappend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A en Plaats  B zijn overlappend.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644777"/>
                  </a:ext>
                </a:extLst>
              </a:tr>
              <a:tr h="321054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Omvat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A omvat volledig Plaats B.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648924"/>
                  </a:ext>
                </a:extLst>
              </a:tr>
              <a:tr h="321054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Ligt binnenin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A ligt volledig binnenin plaats B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923439"/>
                  </a:ext>
                </a:extLst>
              </a:tr>
              <a:tr h="321054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Gelijk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Plaats A en Plaats B vallen samen.</a:t>
                      </a:r>
                    </a:p>
                  </a:txBody>
                  <a:tcPr marL="8830" marR="8830" marT="8830" marB="423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86735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893D15-08D7-AB67-0454-FDE6E2CAE305}"/>
              </a:ext>
            </a:extLst>
          </p:cNvPr>
          <p:cNvSpPr txBox="1"/>
          <p:nvPr/>
        </p:nvSpPr>
        <p:spPr>
          <a:xfrm>
            <a:off x="1962150" y="3676650"/>
            <a:ext cx="75199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https://data.vlaanderen.be/doc/conceptscheme/DWM_RuimtelijkeRelatietype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35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9AB7-70B9-A1A2-B060-7EA1FF78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err="1"/>
              <a:t>Codelijst</a:t>
            </a:r>
            <a:r>
              <a:rPr lang="en-BE"/>
              <a:t> - </a:t>
            </a:r>
            <a:r>
              <a:rPr lang="en-BE" err="1"/>
              <a:t>Kenmerk</a:t>
            </a:r>
            <a:endParaRPr lang="nl-BE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F77A0A-E989-7EB0-8A4B-DDF38A1B7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485798"/>
              </p:ext>
            </p:extLst>
          </p:nvPr>
        </p:nvGraphicFramePr>
        <p:xfrm>
          <a:off x="534581" y="1430437"/>
          <a:ext cx="7858052" cy="922902"/>
        </p:xfrm>
        <a:graphic>
          <a:graphicData uri="http://schemas.openxmlformats.org/drawingml/2006/table">
            <a:tbl>
              <a:tblPr/>
              <a:tblGrid>
                <a:gridCol w="2734658">
                  <a:extLst>
                    <a:ext uri="{9D8B030D-6E8A-4147-A177-3AD203B41FA5}">
                      <a16:colId xmlns:a16="http://schemas.microsoft.com/office/drawing/2014/main" val="3272225110"/>
                    </a:ext>
                  </a:extLst>
                </a:gridCol>
                <a:gridCol w="5123394">
                  <a:extLst>
                    <a:ext uri="{9D8B030D-6E8A-4147-A177-3AD203B41FA5}">
                      <a16:colId xmlns:a16="http://schemas.microsoft.com/office/drawing/2014/main" val="1791141213"/>
                    </a:ext>
                  </a:extLst>
                </a:gridCol>
              </a:tblGrid>
              <a:tr h="307634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Kenmerktype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Codelijst van Kenmerktype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69708"/>
                  </a:ext>
                </a:extLst>
              </a:tr>
              <a:tr h="307634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Index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Meterstand gemeten op tijdstip fenomeentijd.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642989"/>
                  </a:ext>
                </a:extLst>
              </a:tr>
              <a:tr h="307634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Verbruikt volume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Watervolume verbruikt in de periode fenomeentijd.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5286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EDB6E4-C31C-6F96-A905-22010BD26374}"/>
              </a:ext>
            </a:extLst>
          </p:cNvPr>
          <p:cNvSpPr txBox="1"/>
          <p:nvPr/>
        </p:nvSpPr>
        <p:spPr>
          <a:xfrm>
            <a:off x="2324100" y="2695575"/>
            <a:ext cx="65389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https://data.vlaanderen.be/doc/conceptscheme/DWM_Kenmerktype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90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F89C6-DA92-E363-AC4D-C221DD63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err="1"/>
              <a:t>Codelijst</a:t>
            </a:r>
            <a:r>
              <a:rPr lang="en-BE"/>
              <a:t> - </a:t>
            </a:r>
            <a:r>
              <a:rPr lang="en-BE" err="1"/>
              <a:t>Observatieprocedure</a:t>
            </a:r>
            <a:endParaRPr lang="nl-BE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9A513A-DFD6-3B10-5694-4E43C643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79199"/>
              </p:ext>
            </p:extLst>
          </p:nvPr>
        </p:nvGraphicFramePr>
        <p:xfrm>
          <a:off x="482451" y="1276464"/>
          <a:ext cx="8037771" cy="1424204"/>
        </p:xfrm>
        <a:graphic>
          <a:graphicData uri="http://schemas.openxmlformats.org/drawingml/2006/table">
            <a:tbl>
              <a:tblPr/>
              <a:tblGrid>
                <a:gridCol w="2543822">
                  <a:extLst>
                    <a:ext uri="{9D8B030D-6E8A-4147-A177-3AD203B41FA5}">
                      <a16:colId xmlns:a16="http://schemas.microsoft.com/office/drawing/2014/main" val="691905837"/>
                    </a:ext>
                  </a:extLst>
                </a:gridCol>
                <a:gridCol w="5493949">
                  <a:extLst>
                    <a:ext uri="{9D8B030D-6E8A-4147-A177-3AD203B41FA5}">
                      <a16:colId xmlns:a16="http://schemas.microsoft.com/office/drawing/2014/main" val="4276432998"/>
                    </a:ext>
                  </a:extLst>
                </a:gridCol>
              </a:tblGrid>
              <a:tr h="35605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Observatieproceduretype</a:t>
                      </a:r>
                      <a:endParaRPr lang="nl-BE" sz="1200" b="1" i="0" u="none" strike="noStrike" err="1">
                        <a:solidFill>
                          <a:srgbClr val="000000"/>
                        </a:solidFill>
                        <a:effectLst/>
                        <a:latin typeface="Gill Sans MT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1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Codelijst van observatieproceduretype</a:t>
                      </a:r>
                      <a:endParaRPr lang="nl-BE" sz="1200" b="1" i="0" u="none" strike="noStrike" err="1">
                        <a:solidFill>
                          <a:srgbClr val="000000"/>
                        </a:solidFill>
                        <a:effectLst/>
                        <a:latin typeface="Gill Sans MT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082510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Lineaire interpolatie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Schatting op basis van lineaire interpolatie.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75665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Lineaire extrapolatie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Schatting op basis van lineaire extrapolatie.</a:t>
                      </a:r>
                      <a:endParaRPr lang="nl-BE" sz="12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212382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Voorspelling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200" b="0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Voorspelling van het verbruiksvolume door middel van een model.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77184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B27CA2-5ADE-0D36-89C5-D02FD8D192D9}"/>
              </a:ext>
            </a:extLst>
          </p:cNvPr>
          <p:cNvSpPr txBox="1"/>
          <p:nvPr/>
        </p:nvSpPr>
        <p:spPr>
          <a:xfrm>
            <a:off x="2133600" y="3019425"/>
            <a:ext cx="68865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https://data.vlaanderen.be/doc/conceptscheme/DWM_Observatieproceduretype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3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A8B7-648B-F995-703E-F7931809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err="1"/>
              <a:t>Codelijst</a:t>
            </a:r>
            <a:r>
              <a:rPr lang="en-BE"/>
              <a:t> - </a:t>
            </a:r>
            <a:r>
              <a:rPr lang="en-BE" err="1"/>
              <a:t>Systeem</a:t>
            </a:r>
            <a:endParaRPr lang="nl-BE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9841BA-089E-3FBE-FE9F-4641B2C9E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865114"/>
              </p:ext>
            </p:extLst>
          </p:nvPr>
        </p:nvGraphicFramePr>
        <p:xfrm>
          <a:off x="550677" y="1402084"/>
          <a:ext cx="8040429" cy="1284408"/>
        </p:xfrm>
        <a:graphic>
          <a:graphicData uri="http://schemas.openxmlformats.org/drawingml/2006/table">
            <a:tbl>
              <a:tblPr/>
              <a:tblGrid>
                <a:gridCol w="2995886">
                  <a:extLst>
                    <a:ext uri="{9D8B030D-6E8A-4147-A177-3AD203B41FA5}">
                      <a16:colId xmlns:a16="http://schemas.microsoft.com/office/drawing/2014/main" val="1322427988"/>
                    </a:ext>
                  </a:extLst>
                </a:gridCol>
                <a:gridCol w="5044543">
                  <a:extLst>
                    <a:ext uri="{9D8B030D-6E8A-4147-A177-3AD203B41FA5}">
                      <a16:colId xmlns:a16="http://schemas.microsoft.com/office/drawing/2014/main" val="1648568368"/>
                    </a:ext>
                  </a:extLst>
                </a:gridCol>
              </a:tblGrid>
              <a:tr h="428136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SysteemType</a:t>
                      </a:r>
                      <a:endParaRPr lang="nl-BE" sz="1100" b="1" i="0" u="none" strike="noStrike" err="1">
                        <a:solidFill>
                          <a:srgbClr val="000000"/>
                        </a:solidFill>
                        <a:effectLst/>
                        <a:latin typeface="Gill Sans MT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Codelijst van SysteemType</a:t>
                      </a:r>
                      <a:endParaRPr lang="nl-BE" sz="1100" b="1" i="0" u="none" strike="noStrike" err="1">
                        <a:solidFill>
                          <a:srgbClr val="000000"/>
                        </a:solidFill>
                        <a:effectLst/>
                        <a:latin typeface="Gill Sans MT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927888"/>
                  </a:ext>
                </a:extLst>
              </a:tr>
              <a:tr h="428136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Digitale Watermeter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Watermeter die digitaal waarden meet.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425676"/>
                  </a:ext>
                </a:extLst>
              </a:tr>
              <a:tr h="428136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Analoge Watermeter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/>
                        </a:rPr>
                        <a:t>Watermeter die analoog waarden meet.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3743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2BC0EE-F564-244F-E649-E0EA5CD27AB6}"/>
              </a:ext>
            </a:extLst>
          </p:cNvPr>
          <p:cNvSpPr txBox="1"/>
          <p:nvPr/>
        </p:nvSpPr>
        <p:spPr>
          <a:xfrm>
            <a:off x="2286000" y="3000375"/>
            <a:ext cx="62769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https://data.vlaanderen.be/doc/conceptscheme/DWM_SysteemType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4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g18133bc4f31_0_17"/>
          <p:cNvPicPr preferRelativeResize="0"/>
          <p:nvPr/>
        </p:nvPicPr>
        <p:blipFill rotWithShape="1">
          <a:blip r:embed="rId4">
            <a:alphaModFix/>
          </a:blip>
          <a:srcRect l="43861" r="13722" b="12548"/>
          <a:stretch/>
        </p:blipFill>
        <p:spPr>
          <a:xfrm>
            <a:off x="7260150" y="-134450"/>
            <a:ext cx="2416525" cy="33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18133bc4f31_0_17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8133bc4f31_0_17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8133bc4f31_0_17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3700"/>
            </a:pPr>
            <a:r>
              <a:rPr lang="en-GB" sz="3700" b="1"/>
              <a:t>Data voorbeeld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18133bc4f31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g18133bc4f31_0_17"/>
          <p:cNvCxnSpPr/>
          <p:nvPr/>
        </p:nvCxnSpPr>
        <p:spPr>
          <a:xfrm flipH="1">
            <a:off x="7564125" y="1383450"/>
            <a:ext cx="126000" cy="3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g18133bc4f31_0_17"/>
          <p:cNvCxnSpPr/>
          <p:nvPr/>
        </p:nvCxnSpPr>
        <p:spPr>
          <a:xfrm flipH="1">
            <a:off x="7740525" y="1787975"/>
            <a:ext cx="75600" cy="4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975031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a30ed6e57_0_225"/>
          <p:cNvSpPr txBox="1"/>
          <p:nvPr/>
        </p:nvSpPr>
        <p:spPr>
          <a:xfrm>
            <a:off x="628650" y="81832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 b="1">
                <a:ea typeface="Proxima Nova"/>
                <a:sym typeface="Proxima Nova"/>
              </a:defRPr>
            </a:lvl1pPr>
            <a:lvl2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nl-BE">
                <a:sym typeface="Arial"/>
              </a:rPr>
              <a:t>Agenda</a:t>
            </a:r>
            <a:endParaRPr>
              <a:sym typeface="Arial"/>
            </a:endParaRPr>
          </a:p>
        </p:txBody>
      </p:sp>
      <p:graphicFrame>
        <p:nvGraphicFramePr>
          <p:cNvPr id="405" name="Google Shape;405;gfa30ed6e57_0_225"/>
          <p:cNvGraphicFramePr/>
          <p:nvPr>
            <p:extLst>
              <p:ext uri="{D42A27DB-BD31-4B8C-83A1-F6EECF244321}">
                <p14:modId xmlns:p14="http://schemas.microsoft.com/office/powerpoint/2010/main" val="2297991298"/>
              </p:ext>
            </p:extLst>
          </p:nvPr>
        </p:nvGraphicFramePr>
        <p:xfrm>
          <a:off x="628650" y="967344"/>
          <a:ext cx="7938880" cy="2439845"/>
        </p:xfrm>
        <a:graphic>
          <a:graphicData uri="http://schemas.openxmlformats.org/drawingml/2006/table">
            <a:tbl>
              <a:tblPr>
                <a:noFill/>
                <a:tableStyleId>{C45783E9-D8B6-4501-A431-97DB54836154}</a:tableStyleId>
              </a:tblPr>
              <a:tblGrid>
                <a:gridCol w="157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9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77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09u05 – 09u15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Welkom en agenda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00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nl-BE" sz="1400" u="none" strike="noStrike" cap="none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Samenvatting</a:t>
                      </a:r>
                      <a:r>
                        <a:rPr lang="en-GB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en-GB" sz="1400" b="0" i="0" u="none" strike="noStrike" cap="none" noProof="0" err="1">
                          <a:solidFill>
                            <a:srgbClr val="000000"/>
                          </a:solidFill>
                          <a:latin typeface="Arial"/>
                        </a:rPr>
                        <a:t>derde</a:t>
                      </a:r>
                      <a:r>
                        <a:rPr lang="en-GB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GB" sz="1400" b="0" i="0" u="none" strike="noStrike" cap="none" noProof="0" err="1">
                          <a:solidFill>
                            <a:srgbClr val="000000"/>
                          </a:solidFill>
                          <a:latin typeface="Arial"/>
                        </a:rPr>
                        <a:t>thematische</a:t>
                      </a:r>
                      <a:r>
                        <a:rPr lang="en-GB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werkgroep</a:t>
                      </a:r>
                      <a:endParaRPr lang="en-US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09u15 – 11u45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Nieuwe versie datamodel + Discussie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b="0" i="0" u="none" strike="noStrike" cap="none" noProof="0">
                          <a:latin typeface="Arial"/>
                        </a:rPr>
                        <a:t>Finaal model</a:t>
                      </a:r>
                      <a:endParaRPr lang="en-GB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b="0" i="0" u="none" strike="noStrike" cap="none" noProof="0">
                          <a:latin typeface="Arial"/>
                        </a:rPr>
                        <a:t>Definities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b="0" i="0" u="none" strike="noStrike" cap="none" noProof="0">
                          <a:latin typeface="Arial"/>
                        </a:rPr>
                        <a:t>Codelijsten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b="0" i="0" u="none" strike="noStrike" cap="none" noProof="0">
                          <a:latin typeface="Arial"/>
                        </a:rPr>
                        <a:t>Data voorbeeld</a:t>
                      </a:r>
                      <a:endParaRPr lang="en-GB" sz="1400" b="0" i="0" u="none" strike="noStrike" cap="none" noProof="0" err="1">
                        <a:latin typeface="Arial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11u45 – 12u00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Q&amp;A en volgende stappen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912683B-D814-295B-760B-2D91561F791B}"/>
              </a:ext>
            </a:extLst>
          </p:cNvPr>
          <p:cNvSpPr txBox="1">
            <a:spLocks/>
          </p:cNvSpPr>
          <p:nvPr/>
        </p:nvSpPr>
        <p:spPr>
          <a:xfrm>
            <a:off x="610200" y="4146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nl-BE"/>
              <a:t>Data voorbeeld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5558D03-5898-1450-CBC1-10E7D1870571}"/>
              </a:ext>
            </a:extLst>
          </p:cNvPr>
          <p:cNvSpPr txBox="1"/>
          <p:nvPr/>
        </p:nvSpPr>
        <p:spPr>
          <a:xfrm>
            <a:off x="1429940" y="1882766"/>
            <a:ext cx="70901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>
                <a:hlinkClick r:id="rId2"/>
              </a:rPr>
              <a:t>https://raw.githubusercontent.com/Informatievlaanderen/OSLOthema-DigitaleWatermeter/main/resources/Datavoorbeelden/Datavoorbeeld-GeaggregeerdWaterverbruik.jsonld</a:t>
            </a:r>
            <a:endParaRPr lang="nl-BE"/>
          </a:p>
          <a:p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330B673-94CF-2EC3-637B-F03146E97CD4}"/>
              </a:ext>
            </a:extLst>
          </p:cNvPr>
          <p:cNvSpPr txBox="1"/>
          <p:nvPr/>
        </p:nvSpPr>
        <p:spPr>
          <a:xfrm>
            <a:off x="1429940" y="1500188"/>
            <a:ext cx="3296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Data voorbeeld geaggregeerd verbruik:</a:t>
            </a:r>
          </a:p>
        </p:txBody>
      </p:sp>
    </p:spTree>
    <p:extLst>
      <p:ext uri="{BB962C8B-B14F-4D97-AF65-F5344CB8AC3E}">
        <p14:creationId xmlns:p14="http://schemas.microsoft.com/office/powerpoint/2010/main" val="329248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9D9F3-BFEB-F03A-C67D-17467E446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11760-A893-CFD7-EAFF-9CF0EB33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176"/>
            <a:ext cx="9144000" cy="31980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B148292-B801-ED9E-A8F4-03D8CA0BE64B}"/>
              </a:ext>
            </a:extLst>
          </p:cNvPr>
          <p:cNvSpPr txBox="1">
            <a:spLocks/>
          </p:cNvSpPr>
          <p:nvPr/>
        </p:nvSpPr>
        <p:spPr>
          <a:xfrm>
            <a:off x="610200" y="4146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nl-BE"/>
              <a:t>Data voorbeeld</a:t>
            </a:r>
          </a:p>
        </p:txBody>
      </p:sp>
    </p:spTree>
    <p:extLst>
      <p:ext uri="{BB962C8B-B14F-4D97-AF65-F5344CB8AC3E}">
        <p14:creationId xmlns:p14="http://schemas.microsoft.com/office/powerpoint/2010/main" val="926621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gfba70e22ce_0_218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gfba70e22ce_0_218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gfba70e22ce_0_218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/>
            <a:r>
              <a:rPr lang="nl-BE" sz="3700" b="1"/>
              <a:t>Publieke review</a:t>
            </a:r>
            <a:endParaRPr lang="en-US" err="1"/>
          </a:p>
        </p:txBody>
      </p:sp>
      <p:pic>
        <p:nvPicPr>
          <p:cNvPr id="3590" name="Google Shape;3590;gfba70e22ce_0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052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1f0f0b30a0b_1_11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Publieke review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g1f0f0b30a0b_1_118"/>
          <p:cNvSpPr txBox="1"/>
          <p:nvPr/>
        </p:nvSpPr>
        <p:spPr>
          <a:xfrm>
            <a:off x="730425" y="1140352"/>
            <a:ext cx="7949100" cy="321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NL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verkrijgen en verwerken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nl-NL"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Finaliseren publicatie als kandidaat-standaard op het </a:t>
            </a:r>
            <a:r>
              <a:rPr lang="nl-NL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2"/>
                  </a:ext>
                </a:extLst>
              </a:rPr>
              <a:t>standaardenregister</a:t>
            </a:r>
            <a:br>
              <a:rPr lang="nl-NL" sz="1200" b="0" i="0" u="none" strike="noStrike" cap="none">
                <a:latin typeface="Arial"/>
                <a:ea typeface="Arial"/>
                <a:cs typeface="Arial"/>
              </a:rPr>
            </a:br>
            <a:endParaRPr lang="nl-NL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Via Github vragen, suggesties</a:t>
            </a:r>
            <a:r>
              <a:rPr lang="nl-NL" sz="1200"/>
              <a:t> en opmerkingen</a:t>
            </a: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loggen</a:t>
            </a:r>
            <a:br>
              <a:rPr lang="nl-NL" sz="1200" b="0" i="0" u="none" strike="noStrike" cap="none">
                <a:latin typeface="Arial"/>
                <a:ea typeface="Arial"/>
                <a:cs typeface="Arial"/>
              </a:rPr>
            </a:br>
            <a:endParaRPr lang="nl-NL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afloop alle issues categoriseren en via een afsluitende webinar de oplossingen voorstellen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Kleine semantische wijzigingen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Grote semantische wijzigingen: mogelijkheid van extra werkgroep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nl-NL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04800">
              <a:buSzPts val="1200"/>
              <a:buFont typeface="Arial"/>
              <a:buChar char="●"/>
            </a:pPr>
            <a:r>
              <a:rPr lang="nl-NL" sz="1200"/>
              <a:t>Implementatiepartners mappen</a:t>
            </a:r>
            <a:r>
              <a:rPr lang="nl-NL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op OSLO of implementeren de datastandaard binnen hun tools (PoC)</a:t>
            </a:r>
          </a:p>
          <a:p>
            <a:pPr marL="152400">
              <a:buSzPts val="1200"/>
            </a:pPr>
            <a:endParaRPr lang="nl-NL" sz="1200"/>
          </a:p>
          <a:p>
            <a:pPr marL="152400">
              <a:buSzPts val="1200"/>
            </a:pPr>
            <a:endParaRPr lang="nl-NL" sz="1200"/>
          </a:p>
          <a:p>
            <a:pPr marL="152400">
              <a:buSzPts val="1200"/>
            </a:pPr>
            <a:endParaRPr lang="nl-NL" sz="1200"/>
          </a:p>
          <a:p>
            <a:pPr marL="152400">
              <a:buSzPts val="1200"/>
            </a:pPr>
            <a:endParaRPr lang="nl-NL" sz="1200"/>
          </a:p>
          <a:p>
            <a:pPr marL="152400">
              <a:buSzPts val="1200"/>
            </a:pPr>
            <a:endParaRPr lang="nl-NL" sz="1200"/>
          </a:p>
        </p:txBody>
      </p:sp>
      <p:sp>
        <p:nvSpPr>
          <p:cNvPr id="2107" name="Google Shape;2107;g1f0f0b30a0b_1_118">
            <a:hlinkClick r:id="rId3"/>
          </p:cNvPr>
          <p:cNvSpPr/>
          <p:nvPr/>
        </p:nvSpPr>
        <p:spPr>
          <a:xfrm>
            <a:off x="4704975" y="252245"/>
            <a:ext cx="4107525" cy="759900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37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2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Specificatiedocument, verslagen en presentaties kunnen geraadpleegd worden via data.vlaanderen.be</a:t>
            </a:r>
            <a:endParaRPr sz="12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F8326-3813-D5DE-4F31-CF1169CFEFFC}"/>
              </a:ext>
            </a:extLst>
          </p:cNvPr>
          <p:cNvSpPr/>
          <p:nvPr/>
        </p:nvSpPr>
        <p:spPr>
          <a:xfrm>
            <a:off x="1803933" y="3820237"/>
            <a:ext cx="5802083" cy="583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152400" algn="ctr" fontAlgn="b">
              <a:buSzPts val="1200"/>
            </a:pPr>
            <a:r>
              <a:rPr lang="nl-NL" b="0" i="0">
                <a:solidFill>
                  <a:srgbClr val="474747"/>
                </a:solidFill>
                <a:effectLst/>
                <a:latin typeface="+mj-lt"/>
              </a:rPr>
              <a:t>Goedkeuring werkgroep</a:t>
            </a:r>
            <a:r>
              <a:rPr lang="nl-NL">
                <a:solidFill>
                  <a:srgbClr val="474747"/>
                </a:solidFill>
                <a:latin typeface="+mj-lt"/>
              </a:rPr>
              <a:t> Datastandaarden vragen voor</a:t>
            </a:r>
            <a:r>
              <a:rPr lang="nl-NL" b="0" i="0">
                <a:solidFill>
                  <a:srgbClr val="474747"/>
                </a:solidFill>
                <a:effectLst/>
                <a:latin typeface="+mj-lt"/>
              </a:rPr>
              <a:t> aanmelding publieke review</a:t>
            </a:r>
            <a:endParaRPr lang="nl-BE" sz="1100">
              <a:latin typeface="+mj-lt"/>
            </a:endParaRPr>
          </a:p>
        </p:txBody>
      </p:sp>
      <p:pic>
        <p:nvPicPr>
          <p:cNvPr id="3" name="Graphic 2" descr="Comment Like with solid fill">
            <a:extLst>
              <a:ext uri="{FF2B5EF4-FFF2-40B4-BE49-F238E27FC236}">
                <a16:creationId xmlns:a16="http://schemas.microsoft.com/office/drawing/2014/main" id="{08B30E96-7AC1-E5F4-2FE9-17C6D2E77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986476">
            <a:off x="1259782" y="3193315"/>
            <a:ext cx="1070435" cy="107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74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E1E981-B520-9FD3-3378-94DFC82D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95" y="1268730"/>
            <a:ext cx="6123610" cy="3720465"/>
          </a:xfrm>
          <a:prstGeom prst="rect">
            <a:avLst/>
          </a:prstGeom>
        </p:spPr>
      </p:pic>
      <p:sp>
        <p:nvSpPr>
          <p:cNvPr id="2112" name="Google Shape;2112;g1f0f0b30a0b_1_500">
            <a:hlinkClick r:id="rId4"/>
          </p:cNvPr>
          <p:cNvSpPr/>
          <p:nvPr/>
        </p:nvSpPr>
        <p:spPr>
          <a:xfrm>
            <a:off x="2841240" y="972350"/>
            <a:ext cx="34641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nl-BE" sz="1500" b="1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Klik hier om feedback te bezorgen</a:t>
            </a:r>
            <a:endParaRPr lang="en-US" sz="1500" b="1" i="0" u="none" strike="noStrike" cap="none">
              <a:solidFill>
                <a:schemeClr val="hlink"/>
              </a:solidFill>
              <a:latin typeface="Proxima Nova"/>
              <a:ea typeface="Proxima Nova"/>
              <a:cs typeface="Proxima Nova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116" name="Google Shape;2116;g1f0f0b30a0b_1_500"/>
          <p:cNvSpPr txBox="1"/>
          <p:nvPr/>
        </p:nvSpPr>
        <p:spPr>
          <a:xfrm>
            <a:off x="628650" y="273850"/>
            <a:ext cx="7020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bezorgen via GitHub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g1f0f0b30a0b_1_500"/>
          <p:cNvSpPr/>
          <p:nvPr/>
        </p:nvSpPr>
        <p:spPr>
          <a:xfrm>
            <a:off x="2015987" y="1582522"/>
            <a:ext cx="430800" cy="205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76074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4959F7-0489-1585-4E10-0864AABC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59" y="1285875"/>
            <a:ext cx="5949516" cy="3577590"/>
          </a:xfrm>
          <a:prstGeom prst="rect">
            <a:avLst/>
          </a:prstGeom>
        </p:spPr>
      </p:pic>
      <p:sp>
        <p:nvSpPr>
          <p:cNvPr id="2121" name="Google Shape;2121;g1f0f0b30a0b_1_629">
            <a:hlinkClick r:id="rId4"/>
          </p:cNvPr>
          <p:cNvSpPr/>
          <p:nvPr/>
        </p:nvSpPr>
        <p:spPr>
          <a:xfrm>
            <a:off x="2406900" y="972350"/>
            <a:ext cx="34641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nl-BE" sz="1500" b="1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Klik hier om feedback te bezorgen</a:t>
            </a:r>
            <a:endParaRPr sz="1500" b="1" i="0" u="none" strike="noStrike" cap="none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  <a:hlinkClick r:id="rId5"/>
            </a:endParaRPr>
          </a:p>
        </p:txBody>
      </p:sp>
      <p:sp>
        <p:nvSpPr>
          <p:cNvPr id="2122" name="Google Shape;2122;g1f0f0b30a0b_1_629"/>
          <p:cNvSpPr txBox="1"/>
          <p:nvPr/>
        </p:nvSpPr>
        <p:spPr>
          <a:xfrm>
            <a:off x="628650" y="273850"/>
            <a:ext cx="7020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bezorgen via GitHub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114;g1f0f0b30a0b_1_500">
            <a:extLst>
              <a:ext uri="{FF2B5EF4-FFF2-40B4-BE49-F238E27FC236}">
                <a16:creationId xmlns:a16="http://schemas.microsoft.com/office/drawing/2014/main" id="{4A79ADB1-C7EE-76F7-85BE-5ABB9EFA2C69}"/>
              </a:ext>
            </a:extLst>
          </p:cNvPr>
          <p:cNvSpPr/>
          <p:nvPr/>
        </p:nvSpPr>
        <p:spPr>
          <a:xfrm>
            <a:off x="4570592" y="4440022"/>
            <a:ext cx="1059450" cy="21663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66822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99A8FBE-1137-1970-DB82-E5CC39A2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294" y="1428750"/>
            <a:ext cx="5009412" cy="3280410"/>
          </a:xfrm>
          <a:prstGeom prst="rect">
            <a:avLst/>
          </a:prstGeom>
        </p:spPr>
      </p:pic>
      <p:sp>
        <p:nvSpPr>
          <p:cNvPr id="2130" name="Google Shape;2130;g1f0f0b30a0b_1_515"/>
          <p:cNvSpPr/>
          <p:nvPr/>
        </p:nvSpPr>
        <p:spPr>
          <a:xfrm>
            <a:off x="2143940" y="3269465"/>
            <a:ext cx="3472800" cy="143776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2" name="Google Shape;2132;g1f0f0b30a0b_1_515"/>
          <p:cNvSpPr txBox="1"/>
          <p:nvPr/>
        </p:nvSpPr>
        <p:spPr>
          <a:xfrm>
            <a:off x="628650" y="273850"/>
            <a:ext cx="7020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Reageren op feedback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112;g1f0f0b30a0b_1_500">
            <a:hlinkClick r:id="rId4"/>
            <a:extLst>
              <a:ext uri="{FF2B5EF4-FFF2-40B4-BE49-F238E27FC236}">
                <a16:creationId xmlns:a16="http://schemas.microsoft.com/office/drawing/2014/main" id="{39845B87-6074-7A71-EF7D-5D2925C35038}"/>
              </a:ext>
            </a:extLst>
          </p:cNvPr>
          <p:cNvSpPr/>
          <p:nvPr/>
        </p:nvSpPr>
        <p:spPr>
          <a:xfrm>
            <a:off x="2841240" y="1012355"/>
            <a:ext cx="34641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nl-BE" sz="1500" b="1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Klik hier om feedback te bezorgen</a:t>
            </a:r>
            <a:endParaRPr sz="1500" b="1" i="0" u="none" strike="noStrike" cap="none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185383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gfba70e22ce_0_218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gfba70e22ce_0_218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gfba70e22ce_0_218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en Next Steps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0" name="Google Shape;3590;gfba70e22ce_0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6" name="Google Shape;3596;p47"/>
          <p:cNvGrpSpPr/>
          <p:nvPr/>
        </p:nvGrpSpPr>
        <p:grpSpPr>
          <a:xfrm>
            <a:off x="634862" y="1582016"/>
            <a:ext cx="478299" cy="478299"/>
            <a:chOff x="4640263" y="1219200"/>
            <a:chExt cx="123825" cy="123825"/>
          </a:xfrm>
        </p:grpSpPr>
        <p:sp>
          <p:nvSpPr>
            <p:cNvPr id="3597" name="Google Shape;3597;p47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2" name="Google Shape;3602;p47"/>
          <p:cNvGrpSpPr/>
          <p:nvPr/>
        </p:nvGrpSpPr>
        <p:grpSpPr>
          <a:xfrm>
            <a:off x="634862" y="2202956"/>
            <a:ext cx="470610" cy="478327"/>
            <a:chOff x="6215424" y="4028218"/>
            <a:chExt cx="202814" cy="206140"/>
          </a:xfrm>
        </p:grpSpPr>
        <p:sp>
          <p:nvSpPr>
            <p:cNvPr id="3603" name="Google Shape;3603;p47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1" name="Google Shape;3611;p47"/>
          <p:cNvGrpSpPr/>
          <p:nvPr/>
        </p:nvGrpSpPr>
        <p:grpSpPr>
          <a:xfrm>
            <a:off x="634862" y="2826092"/>
            <a:ext cx="471655" cy="471655"/>
            <a:chOff x="4287838" y="1854201"/>
            <a:chExt cx="149225" cy="149225"/>
          </a:xfrm>
        </p:grpSpPr>
        <p:sp>
          <p:nvSpPr>
            <p:cNvPr id="3612" name="Google Shape;3612;p47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13" name="Google Shape;3613;p47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614" name="Google Shape;3614;p47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3615" name="Google Shape;3615;p47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6" name="Google Shape;3616;p47"/>
          <p:cNvSpPr txBox="1"/>
          <p:nvPr/>
        </p:nvSpPr>
        <p:spPr>
          <a:xfrm>
            <a:off x="1289603" y="165181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 </a:t>
            </a:r>
            <a:r>
              <a:rPr lang="nl-BE" sz="1600"/>
              <a:t>laatste thematische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werkgroep.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7" name="Google Shape;3617;p47"/>
          <p:cNvSpPr txBox="1"/>
          <p:nvPr/>
        </p:nvSpPr>
        <p:spPr>
          <a:xfrm>
            <a:off x="1289603" y="2250644"/>
            <a:ext cx="746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 verslag van deze werkgroep. Feedback is zeker welkom.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8" name="Google Shape;3618;p47"/>
          <p:cNvSpPr txBox="1"/>
          <p:nvPr/>
        </p:nvSpPr>
        <p:spPr>
          <a:xfrm>
            <a:off x="1289552" y="289256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via GitHub.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9" name="Google Shape;3619;p47"/>
          <p:cNvSpPr txBox="1"/>
          <p:nvPr/>
        </p:nvSpPr>
        <p:spPr>
          <a:xfrm>
            <a:off x="1289552" y="3441567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nl-BE" sz="1600"/>
              <a:t>Aangepaste 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versie van </a:t>
            </a:r>
            <a:r>
              <a:rPr lang="nl-BE" sz="1600"/>
              <a:t>semantisch 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publiceren op GitHub</a:t>
            </a:r>
            <a:r>
              <a:rPr lang="nl-BE" sz="1600"/>
              <a:t> en </a:t>
            </a:r>
            <a:r>
              <a:rPr lang="nl-BE" sz="1600">
                <a:hlinkClick r:id="rId3"/>
              </a:rPr>
              <a:t>data.vlaanderen.be</a:t>
            </a:r>
            <a:r>
              <a:rPr lang="nl-BE" sz="1600"/>
              <a:t>. Hier is feedback ook zeker welkom.</a:t>
            </a:r>
            <a:endParaRPr lang="nl-BE"/>
          </a:p>
        </p:txBody>
      </p:sp>
      <p:sp>
        <p:nvSpPr>
          <p:cNvPr id="3620" name="Google Shape;3620;p4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3608;p47">
            <a:extLst>
              <a:ext uri="{FF2B5EF4-FFF2-40B4-BE49-F238E27FC236}">
                <a16:creationId xmlns:a16="http://schemas.microsoft.com/office/drawing/2014/main" id="{DB682AFB-3307-8A89-FC17-4BE3195621D9}"/>
              </a:ext>
            </a:extLst>
          </p:cNvPr>
          <p:cNvGrpSpPr/>
          <p:nvPr/>
        </p:nvGrpSpPr>
        <p:grpSpPr>
          <a:xfrm>
            <a:off x="634862" y="3443281"/>
            <a:ext cx="479163" cy="478593"/>
            <a:chOff x="4148138" y="53975"/>
            <a:chExt cx="1335088" cy="1333500"/>
          </a:xfrm>
        </p:grpSpPr>
        <p:sp>
          <p:nvSpPr>
            <p:cNvPr id="9" name="Google Shape;3609;p47">
              <a:extLst>
                <a:ext uri="{FF2B5EF4-FFF2-40B4-BE49-F238E27FC236}">
                  <a16:creationId xmlns:a16="http://schemas.microsoft.com/office/drawing/2014/main" id="{57D52854-D335-B7CA-1067-382F6D4AD4E9}"/>
                </a:ext>
              </a:extLst>
            </p:cNvPr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10;p47">
              <a:extLst>
                <a:ext uri="{FF2B5EF4-FFF2-40B4-BE49-F238E27FC236}">
                  <a16:creationId xmlns:a16="http://schemas.microsoft.com/office/drawing/2014/main" id="{18CEF7E6-EDFD-2875-0D97-BD4892691143}"/>
                </a:ext>
              </a:extLst>
            </p:cNvPr>
            <p:cNvSpPr/>
            <p:nvPr/>
          </p:nvSpPr>
          <p:spPr>
            <a:xfrm>
              <a:off x="4148138" y="53975"/>
              <a:ext cx="1335088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Google Shape;1050;p34"/>
          <p:cNvCxnSpPr>
            <a:cxnSpLocks/>
          </p:cNvCxnSpPr>
          <p:nvPr/>
        </p:nvCxnSpPr>
        <p:spPr>
          <a:xfrm>
            <a:off x="4875759" y="3451483"/>
            <a:ext cx="0" cy="142811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1" name="Google Shape;1051;p34"/>
          <p:cNvCxnSpPr/>
          <p:nvPr/>
        </p:nvCxnSpPr>
        <p:spPr>
          <a:xfrm>
            <a:off x="5404328" y="2800661"/>
            <a:ext cx="1500" cy="4875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2" name="Google Shape;1052;p34"/>
          <p:cNvCxnSpPr/>
          <p:nvPr/>
        </p:nvCxnSpPr>
        <p:spPr>
          <a:xfrm>
            <a:off x="7474649" y="2808312"/>
            <a:ext cx="1500" cy="5061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3" name="Google Shape;1053;p34"/>
          <p:cNvCxnSpPr>
            <a:cxnSpLocks/>
          </p:cNvCxnSpPr>
          <p:nvPr/>
        </p:nvCxnSpPr>
        <p:spPr>
          <a:xfrm>
            <a:off x="4191561" y="2808312"/>
            <a:ext cx="0" cy="259685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54" name="Google Shape;1054;p3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Tijdlijn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OSLO </a:t>
            </a:r>
            <a:r>
              <a:rPr lang="en-GB" sz="32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Digitale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Watermeter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p34"/>
          <p:cNvCxnSpPr>
            <a:cxnSpLocks/>
          </p:cNvCxnSpPr>
          <p:nvPr/>
        </p:nvCxnSpPr>
        <p:spPr>
          <a:xfrm>
            <a:off x="3207123" y="2820034"/>
            <a:ext cx="0" cy="262718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6" name="Google Shape;1056;p34"/>
          <p:cNvCxnSpPr>
            <a:cxnSpLocks/>
          </p:cNvCxnSpPr>
          <p:nvPr/>
        </p:nvCxnSpPr>
        <p:spPr>
          <a:xfrm>
            <a:off x="4077242" y="3369894"/>
            <a:ext cx="0" cy="214624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7" name="Google Shape;1057;p34"/>
          <p:cNvCxnSpPr/>
          <p:nvPr/>
        </p:nvCxnSpPr>
        <p:spPr>
          <a:xfrm>
            <a:off x="2495576" y="3369894"/>
            <a:ext cx="0" cy="2244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9" name="Google Shape;1059;p34"/>
          <p:cNvCxnSpPr/>
          <p:nvPr/>
        </p:nvCxnSpPr>
        <p:spPr>
          <a:xfrm>
            <a:off x="1605719" y="2808312"/>
            <a:ext cx="900" cy="371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60" name="Google Shape;1060;p34"/>
          <p:cNvSpPr txBox="1"/>
          <p:nvPr/>
        </p:nvSpPr>
        <p:spPr>
          <a:xfrm>
            <a:off x="1406087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4"/>
          <p:cNvSpPr txBox="1"/>
          <p:nvPr/>
        </p:nvSpPr>
        <p:spPr>
          <a:xfrm>
            <a:off x="2129446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4"/>
          <p:cNvSpPr txBox="1"/>
          <p:nvPr/>
        </p:nvSpPr>
        <p:spPr>
          <a:xfrm>
            <a:off x="2852816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4"/>
          <p:cNvSpPr txBox="1"/>
          <p:nvPr/>
        </p:nvSpPr>
        <p:spPr>
          <a:xfrm>
            <a:off x="3576167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34"/>
          <p:cNvSpPr txBox="1"/>
          <p:nvPr/>
        </p:nvSpPr>
        <p:spPr>
          <a:xfrm>
            <a:off x="4299527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34"/>
          <p:cNvSpPr txBox="1"/>
          <p:nvPr/>
        </p:nvSpPr>
        <p:spPr>
          <a:xfrm>
            <a:off x="4999340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juli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4"/>
          <p:cNvSpPr txBox="1"/>
          <p:nvPr/>
        </p:nvSpPr>
        <p:spPr>
          <a:xfrm>
            <a:off x="5722699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augustus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34"/>
          <p:cNvSpPr txBox="1"/>
          <p:nvPr/>
        </p:nvSpPr>
        <p:spPr>
          <a:xfrm>
            <a:off x="1114010" y="2488740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Kick-Off </a:t>
            </a:r>
            <a:endParaRPr sz="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34"/>
          <p:cNvSpPr txBox="1"/>
          <p:nvPr/>
        </p:nvSpPr>
        <p:spPr>
          <a:xfrm>
            <a:off x="2630613" y="2299458"/>
            <a:ext cx="1149889" cy="4612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-GB" sz="950" b="1">
                <a:solidFill>
                  <a:schemeClr val="dk1"/>
                </a:solidFill>
              </a:rPr>
              <a:t>15 </a:t>
            </a:r>
            <a:r>
              <a:rPr lang="en-GB" sz="950" b="1" err="1">
                <a:solidFill>
                  <a:schemeClr val="dk1"/>
                </a:solidFill>
              </a:rPr>
              <a:t>april</a:t>
            </a:r>
            <a:r>
              <a:rPr lang="en-GB" sz="950" b="1">
                <a:solidFill>
                  <a:schemeClr val="dk1"/>
                </a:solidFill>
              </a:rPr>
              <a:t> 9u30-12u30</a:t>
            </a:r>
          </a:p>
          <a:p>
            <a:pPr algn="ctr">
              <a:buSzPts val="1050"/>
            </a:pPr>
            <a:r>
              <a:rPr lang="en-GB" sz="950" b="1" err="1">
                <a:solidFill>
                  <a:schemeClr val="dk1"/>
                </a:solidFill>
              </a:rPr>
              <a:t>Thematische</a:t>
            </a:r>
            <a:r>
              <a:rPr lang="en-GB" sz="950" b="1">
                <a:solidFill>
                  <a:schemeClr val="dk1"/>
                </a:solidFill>
              </a:rPr>
              <a:t> </a:t>
            </a:r>
            <a:r>
              <a:rPr lang="en-GB" sz="950" b="1" err="1">
                <a:solidFill>
                  <a:schemeClr val="dk1"/>
                </a:solidFill>
              </a:rPr>
              <a:t>werkgroep</a:t>
            </a:r>
            <a:r>
              <a:rPr lang="en-GB" sz="950" b="1">
                <a:solidFill>
                  <a:schemeClr val="dk1"/>
                </a:solidFill>
              </a:rPr>
              <a:t> 1</a:t>
            </a:r>
          </a:p>
        </p:txBody>
      </p:sp>
      <p:sp>
        <p:nvSpPr>
          <p:cNvPr id="1069" name="Google Shape;1069;p34"/>
          <p:cNvSpPr txBox="1"/>
          <p:nvPr/>
        </p:nvSpPr>
        <p:spPr>
          <a:xfrm>
            <a:off x="3496673" y="3711044"/>
            <a:ext cx="1083075" cy="5180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ts val="1050"/>
              <a:defRPr sz="95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err="1"/>
              <a:t>Thematische</a:t>
            </a:r>
            <a:r>
              <a:rPr lang="en-GB"/>
              <a:t> </a:t>
            </a:r>
            <a:r>
              <a:rPr lang="en-GB" err="1"/>
              <a:t>werkgroep</a:t>
            </a:r>
            <a:r>
              <a:rPr lang="en-GB"/>
              <a:t> 2</a:t>
            </a:r>
          </a:p>
          <a:p>
            <a:r>
              <a:rPr lang="en-GB"/>
              <a:t>6 </a:t>
            </a:r>
            <a:r>
              <a:rPr lang="en-GB" err="1"/>
              <a:t>mei</a:t>
            </a:r>
            <a:r>
              <a:rPr lang="en-GB"/>
              <a:t> 9-12u</a:t>
            </a:r>
          </a:p>
          <a:p>
            <a:endParaRPr lang="en-GB"/>
          </a:p>
          <a:p>
            <a:r>
              <a:rPr lang="en-GB"/>
              <a:t> </a:t>
            </a:r>
            <a:endParaRPr/>
          </a:p>
        </p:txBody>
      </p:sp>
      <p:sp>
        <p:nvSpPr>
          <p:cNvPr id="1070" name="Google Shape;1070;p34"/>
          <p:cNvSpPr txBox="1"/>
          <p:nvPr/>
        </p:nvSpPr>
        <p:spPr>
          <a:xfrm>
            <a:off x="4911755" y="2434621"/>
            <a:ext cx="984300" cy="312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-GB" sz="950" b="1">
                <a:solidFill>
                  <a:schemeClr val="dk1"/>
                </a:solidFill>
              </a:rPr>
              <a:t>Start </a:t>
            </a:r>
            <a:r>
              <a:rPr lang="en-GB" sz="950" b="1" err="1">
                <a:solidFill>
                  <a:schemeClr val="dk1"/>
                </a:solidFill>
              </a:rPr>
              <a:t>publieke</a:t>
            </a:r>
            <a:r>
              <a:rPr lang="en-GB" sz="950" b="1">
                <a:solidFill>
                  <a:schemeClr val="dk1"/>
                </a:solidFill>
              </a:rPr>
              <a:t> </a:t>
            </a:r>
            <a:br>
              <a:rPr lang="en-GB" sz="950" b="1">
                <a:solidFill>
                  <a:schemeClr val="dk1"/>
                </a:solidFill>
              </a:rPr>
            </a:br>
            <a:r>
              <a:rPr lang="en-GB" sz="950" b="1">
                <a:solidFill>
                  <a:schemeClr val="dk1"/>
                </a:solidFill>
              </a:rPr>
              <a:t>review </a:t>
            </a:r>
            <a:r>
              <a:rPr lang="en-GB" sz="950" b="1" err="1">
                <a:solidFill>
                  <a:schemeClr val="dk1"/>
                </a:solidFill>
              </a:rPr>
              <a:t>periode</a:t>
            </a:r>
            <a:endParaRPr lang="en-GB" sz="950" b="1">
              <a:solidFill>
                <a:schemeClr val="dk1"/>
              </a:solidFill>
            </a:endParaRPr>
          </a:p>
        </p:txBody>
      </p:sp>
      <p:sp>
        <p:nvSpPr>
          <p:cNvPr id="1071" name="Google Shape;1071;p34"/>
          <p:cNvSpPr txBox="1"/>
          <p:nvPr/>
        </p:nvSpPr>
        <p:spPr>
          <a:xfrm>
            <a:off x="6982499" y="2466612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</a:t>
            </a:r>
            <a:r>
              <a:rPr lang="en-GB" sz="7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publieke</a:t>
            </a: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</a:t>
            </a:r>
            <a:r>
              <a:rPr lang="en-GB" sz="7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periode</a:t>
            </a:r>
            <a:endParaRPr sz="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1052;p34">
            <a:extLst>
              <a:ext uri="{FF2B5EF4-FFF2-40B4-BE49-F238E27FC236}">
                <a16:creationId xmlns:a16="http://schemas.microsoft.com/office/drawing/2014/main" id="{2D1252D7-E889-D75B-B9CE-FC8A9FCA525F}"/>
              </a:ext>
            </a:extLst>
          </p:cNvPr>
          <p:cNvCxnSpPr>
            <a:cxnSpLocks/>
          </p:cNvCxnSpPr>
          <p:nvPr/>
        </p:nvCxnSpPr>
        <p:spPr>
          <a:xfrm flipV="1">
            <a:off x="7843255" y="3341352"/>
            <a:ext cx="1500" cy="317222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72" name="Google Shape;1072;p34"/>
          <p:cNvSpPr/>
          <p:nvPr/>
        </p:nvSpPr>
        <p:spPr>
          <a:xfrm rot="5400000">
            <a:off x="6330075" y="1906187"/>
            <a:ext cx="210673" cy="2059182"/>
          </a:xfrm>
          <a:prstGeom prst="leftBrace">
            <a:avLst>
              <a:gd name="adj1" fmla="val 97781"/>
              <a:gd name="adj2" fmla="val 49785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34"/>
          <p:cNvSpPr/>
          <p:nvPr/>
        </p:nvSpPr>
        <p:spPr>
          <a:xfrm>
            <a:off x="682736" y="3075899"/>
            <a:ext cx="7900958" cy="175196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34"/>
          <p:cNvSpPr txBox="1"/>
          <p:nvPr/>
        </p:nvSpPr>
        <p:spPr>
          <a:xfrm>
            <a:off x="6422512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34"/>
          <p:cNvSpPr txBox="1"/>
          <p:nvPr/>
        </p:nvSpPr>
        <p:spPr>
          <a:xfrm>
            <a:off x="1998946" y="3713093"/>
            <a:ext cx="984300" cy="516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endParaRPr lang="en-GB" sz="9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>
                <a:solidFill>
                  <a:schemeClr val="dk1"/>
                </a:solidFill>
              </a:rPr>
              <a:t>11 </a:t>
            </a:r>
            <a:r>
              <a:rPr lang="en-GB" sz="950" b="1" err="1">
                <a:solidFill>
                  <a:schemeClr val="dk1"/>
                </a:solidFill>
              </a:rPr>
              <a:t>maart</a:t>
            </a:r>
            <a:r>
              <a:rPr lang="en-GB" sz="950" b="1">
                <a:solidFill>
                  <a:schemeClr val="dk1"/>
                </a:solidFill>
              </a:rPr>
              <a:t> 9-12u</a:t>
            </a:r>
          </a:p>
        </p:txBody>
      </p:sp>
      <p:sp>
        <p:nvSpPr>
          <p:cNvPr id="1077" name="Google Shape;1077;p34"/>
          <p:cNvSpPr txBox="1"/>
          <p:nvPr/>
        </p:nvSpPr>
        <p:spPr>
          <a:xfrm>
            <a:off x="3798190" y="2138945"/>
            <a:ext cx="984300" cy="6061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ts val="1050"/>
              <a:defRPr sz="950" b="1">
                <a:solidFill>
                  <a:schemeClr val="dk1"/>
                </a:solidFill>
              </a:defRPr>
            </a:lvl1pPr>
          </a:lstStyle>
          <a:p>
            <a:r>
              <a:rPr lang="en-GB">
                <a:latin typeface="+mn-lt"/>
                <a:ea typeface="+mn-ea"/>
                <a:cs typeface="+mn-cs"/>
              </a:rPr>
              <a:t>21 </a:t>
            </a:r>
            <a:r>
              <a:rPr lang="en-GB" err="1">
                <a:latin typeface="+mn-lt"/>
                <a:ea typeface="+mn-ea"/>
                <a:cs typeface="+mn-cs"/>
              </a:rPr>
              <a:t>mei</a:t>
            </a:r>
            <a:endParaRPr lang="en-GB">
              <a:latin typeface="+mn-lt"/>
              <a:ea typeface="+mn-ea"/>
              <a:cs typeface="+mn-cs"/>
            </a:endParaRPr>
          </a:p>
          <a:p>
            <a:r>
              <a:rPr lang="en-GB">
                <a:latin typeface="+mn-lt"/>
                <a:ea typeface="+mn-ea"/>
                <a:cs typeface="+mn-cs"/>
              </a:rPr>
              <a:t>9-12u</a:t>
            </a:r>
          </a:p>
          <a:p>
            <a:r>
              <a:rPr lang="en-GB" err="1">
                <a:latin typeface="+mn-lt"/>
                <a:ea typeface="+mn-ea"/>
                <a:cs typeface="+mn-cs"/>
              </a:rPr>
              <a:t>Thematische</a:t>
            </a:r>
            <a:r>
              <a:rPr lang="en-GB">
                <a:latin typeface="+mn-lt"/>
                <a:ea typeface="+mn-ea"/>
                <a:cs typeface="+mn-cs"/>
              </a:rPr>
              <a:t> </a:t>
            </a:r>
            <a:r>
              <a:rPr lang="en-GB" err="1">
                <a:latin typeface="+mn-lt"/>
                <a:ea typeface="+mn-ea"/>
                <a:cs typeface="+mn-cs"/>
              </a:rPr>
              <a:t>werkgroep</a:t>
            </a:r>
            <a:r>
              <a:rPr lang="en-GB">
                <a:latin typeface="+mn-lt"/>
                <a:ea typeface="+mn-ea"/>
                <a:cs typeface="+mn-cs"/>
              </a:rPr>
              <a:t> 3</a:t>
            </a:r>
            <a:endParaRPr>
              <a:latin typeface="+mn-lt"/>
              <a:ea typeface="+mn-ea"/>
              <a:cs typeface="+mn-cs"/>
            </a:endParaRPr>
          </a:p>
        </p:txBody>
      </p:sp>
      <p:sp>
        <p:nvSpPr>
          <p:cNvPr id="1078" name="Google Shape;1078;p34"/>
          <p:cNvSpPr txBox="1"/>
          <p:nvPr/>
        </p:nvSpPr>
        <p:spPr>
          <a:xfrm>
            <a:off x="4564950" y="3711044"/>
            <a:ext cx="907368" cy="4516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SzPts val="1050"/>
              <a:buFont typeface="Arial"/>
              <a:buNone/>
            </a:pPr>
            <a:r>
              <a:rPr lang="en-GB" sz="950" b="1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Thematische</a:t>
            </a:r>
            <a:r>
              <a:rPr lang="en-GB" sz="950" b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950" b="1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werkgroep</a:t>
            </a:r>
            <a:r>
              <a:rPr lang="en-GB" sz="950" b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 4</a:t>
            </a:r>
          </a:p>
          <a:p>
            <a:pPr marL="0" lvl="0" indent="0" algn="ctr">
              <a:buSzPts val="1050"/>
              <a:buFont typeface="Arial"/>
              <a:buNone/>
            </a:pPr>
            <a:r>
              <a:rPr lang="en-GB" sz="950" b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17 </a:t>
            </a:r>
            <a:r>
              <a:rPr lang="en-GB" sz="950" b="1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juni</a:t>
            </a:r>
            <a:r>
              <a:rPr lang="en-GB" sz="950" b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 9-12u</a:t>
            </a:r>
          </a:p>
          <a:p>
            <a:pPr marL="0" lvl="0" indent="0" algn="ctr">
              <a:buSzPts val="1050"/>
              <a:buFont typeface="Arial"/>
              <a:buNone/>
            </a:pPr>
            <a:endParaRPr lang="en-GB" sz="950" b="1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marL="0" lvl="0" indent="0" algn="ctr">
              <a:buSzPts val="1050"/>
              <a:buFont typeface="Arial"/>
              <a:buNone/>
            </a:pPr>
            <a:endParaRPr sz="950" b="1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80" name="Google Shape;1080;p34"/>
          <p:cNvSpPr txBox="1"/>
          <p:nvPr/>
        </p:nvSpPr>
        <p:spPr>
          <a:xfrm>
            <a:off x="682725" y="3241162"/>
            <a:ext cx="723300" cy="2028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34"/>
          <p:cNvSpPr txBox="1"/>
          <p:nvPr/>
        </p:nvSpPr>
        <p:spPr>
          <a:xfrm>
            <a:off x="628647" y="882760"/>
            <a:ext cx="4778401" cy="54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100"/>
              <a:t>Na de </a:t>
            </a:r>
            <a:r>
              <a:rPr lang="en-GB" sz="1100" err="1"/>
              <a:t>eventuele</a:t>
            </a:r>
            <a:r>
              <a:rPr lang="en-GB" sz="1100"/>
              <a:t> </a:t>
            </a:r>
            <a:r>
              <a:rPr lang="en-GB" sz="1100" err="1"/>
              <a:t>laatste</a:t>
            </a:r>
            <a:r>
              <a:rPr lang="en-GB" sz="1100"/>
              <a:t> </a:t>
            </a:r>
            <a:r>
              <a:rPr lang="en-GB" sz="1100" err="1"/>
              <a:t>aanpassingen</a:t>
            </a:r>
            <a:r>
              <a:rPr lang="en-GB" sz="1100"/>
              <a:t> </a:t>
            </a:r>
            <a:r>
              <a:rPr lang="en-GB" sz="1100" err="1"/>
              <a:t>zal</a:t>
            </a:r>
            <a:r>
              <a:rPr lang="en-GB" sz="1100"/>
              <a:t> de </a:t>
            </a:r>
            <a:r>
              <a:rPr lang="en-GB" sz="1100" b="1" err="1"/>
              <a:t>publieke</a:t>
            </a:r>
            <a:r>
              <a:rPr lang="en-GB" sz="1100" b="1"/>
              <a:t> review </a:t>
            </a:r>
            <a:r>
              <a:rPr lang="en-GB" sz="1100" b="1" err="1"/>
              <a:t>periode</a:t>
            </a:r>
            <a:r>
              <a:rPr lang="en-GB" sz="1100"/>
              <a:t> van start </a:t>
            </a:r>
            <a:r>
              <a:rPr lang="en-GB" sz="1100" err="1"/>
              <a:t>gaan</a:t>
            </a:r>
            <a:r>
              <a:rPr lang="en-GB" sz="1100"/>
              <a:t>.</a:t>
            </a:r>
            <a:endParaRPr lang="en-US"/>
          </a:p>
        </p:txBody>
      </p:sp>
      <p:sp>
        <p:nvSpPr>
          <p:cNvPr id="1079" name="Google Shape;1079;p34"/>
          <p:cNvSpPr txBox="1"/>
          <p:nvPr/>
        </p:nvSpPr>
        <p:spPr>
          <a:xfrm>
            <a:off x="7142831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oktober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34"/>
          <p:cNvSpPr/>
          <p:nvPr/>
        </p:nvSpPr>
        <p:spPr>
          <a:xfrm rot="5400000">
            <a:off x="8451710" y="3182683"/>
            <a:ext cx="399600" cy="138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34" descr="Daily calendar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0191" y="103858"/>
            <a:ext cx="620072" cy="6200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75;p34">
            <a:extLst>
              <a:ext uri="{FF2B5EF4-FFF2-40B4-BE49-F238E27FC236}">
                <a16:creationId xmlns:a16="http://schemas.microsoft.com/office/drawing/2014/main" id="{A3DE35C5-7CD5-3FEB-7FF9-DC01274612BC}"/>
              </a:ext>
            </a:extLst>
          </p:cNvPr>
          <p:cNvSpPr txBox="1"/>
          <p:nvPr/>
        </p:nvSpPr>
        <p:spPr>
          <a:xfrm>
            <a:off x="7860394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71;p34">
            <a:extLst>
              <a:ext uri="{FF2B5EF4-FFF2-40B4-BE49-F238E27FC236}">
                <a16:creationId xmlns:a16="http://schemas.microsoft.com/office/drawing/2014/main" id="{C20A5D12-975F-DFF1-A504-50E5EBA7F4A3}"/>
              </a:ext>
            </a:extLst>
          </p:cNvPr>
          <p:cNvSpPr txBox="1"/>
          <p:nvPr/>
        </p:nvSpPr>
        <p:spPr>
          <a:xfrm>
            <a:off x="7351105" y="3751750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Finale Webinar </a:t>
            </a:r>
            <a:endParaRPr sz="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429d96f97_0_12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ts val="3200"/>
              <a:buFont typeface="Arial"/>
            </a:pPr>
            <a:r>
              <a:rPr lang="en-GB" sz="3200" b="1">
                <a:solidFill>
                  <a:srgbClr val="000000"/>
                </a:solidFill>
                <a:latin typeface="Arial"/>
                <a:cs typeface="Arial"/>
              </a:rPr>
              <a:t>Wie-is-</a:t>
            </a:r>
            <a:r>
              <a:rPr lang="en-GB" sz="3200" b="1" err="1">
                <a:solidFill>
                  <a:srgbClr val="000000"/>
                </a:solidFill>
                <a:latin typeface="Arial"/>
                <a:cs typeface="Arial"/>
              </a:rPr>
              <a:t>wie</a:t>
            </a:r>
            <a:r>
              <a:rPr lang="en-GB" sz="3200" b="1">
                <a:solidFill>
                  <a:srgbClr val="000000"/>
                </a:solidFill>
                <a:latin typeface="Arial"/>
                <a:cs typeface="Arial"/>
              </a:rPr>
              <a:t>?</a:t>
            </a:r>
            <a:endParaRPr sz="3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29B125-E049-397F-94F2-F3C888F7BE01}"/>
              </a:ext>
            </a:extLst>
          </p:cNvPr>
          <p:cNvGrpSpPr/>
          <p:nvPr/>
        </p:nvGrpSpPr>
        <p:grpSpPr>
          <a:xfrm>
            <a:off x="5352310" y="1806725"/>
            <a:ext cx="1436800" cy="1530050"/>
            <a:chOff x="1824250" y="1516475"/>
            <a:chExt cx="1436800" cy="1530050"/>
          </a:xfrm>
        </p:grpSpPr>
        <p:pic>
          <p:nvPicPr>
            <p:cNvPr id="264" name="Google Shape;264;g2b429d96f97_0_122"/>
            <p:cNvPicPr preferRelativeResize="0"/>
            <p:nvPr/>
          </p:nvPicPr>
          <p:blipFill rotWithShape="1">
            <a:blip r:embed="rId4">
              <a:alphaModFix/>
            </a:blip>
            <a:srcRect l="11721" r="7937" b="7817"/>
            <a:stretch/>
          </p:blipFill>
          <p:spPr>
            <a:xfrm>
              <a:off x="1824250" y="1516475"/>
              <a:ext cx="1436800" cy="153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g2b429d96f97_0_122"/>
            <p:cNvSpPr txBox="1"/>
            <p:nvPr/>
          </p:nvSpPr>
          <p:spPr>
            <a:xfrm>
              <a:off x="1953950" y="2008850"/>
              <a:ext cx="1102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Naam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err="1">
                  <a:latin typeface="Proxima Nova"/>
                  <a:ea typeface="Proxima Nova"/>
                  <a:cs typeface="Proxima Nova"/>
                  <a:sym typeface="Proxima Nova"/>
                </a:rPr>
                <a:t>Functie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err="1">
                  <a:latin typeface="Proxima Nova"/>
                  <a:ea typeface="Proxima Nova"/>
                  <a:cs typeface="Proxima Nova"/>
                  <a:sym typeface="Proxima Nova"/>
                </a:rPr>
                <a:t>Organisatie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" name="Picture 2" descr="Work better together with Mural's visual work platform | Mural">
            <a:hlinkClick r:id="rId5"/>
            <a:extLst>
              <a:ext uri="{FF2B5EF4-FFF2-40B4-BE49-F238E27FC236}">
                <a16:creationId xmlns:a16="http://schemas.microsoft.com/office/drawing/2014/main" id="{EB37B2DA-38F1-A697-298B-04FC8C9D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382756"/>
            <a:ext cx="3388498" cy="16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2" name="Google Shape;3682;g279126f208c_0_4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83" name="Google Shape;3683;g279126f208c_0_433"/>
          <p:cNvSpPr txBox="1"/>
          <p:nvPr/>
        </p:nvSpPr>
        <p:spPr>
          <a:xfrm>
            <a:off x="1172900" y="680900"/>
            <a:ext cx="2154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Google Shape;3684;g279126f208c_0_433"/>
          <p:cNvSpPr txBox="1"/>
          <p:nvPr/>
        </p:nvSpPr>
        <p:spPr>
          <a:xfrm>
            <a:off x="5628525" y="104750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… toevoegen?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Google Shape;3685;g279126f208c_0_433"/>
          <p:cNvSpPr txBox="1"/>
          <p:nvPr/>
        </p:nvSpPr>
        <p:spPr>
          <a:xfrm>
            <a:off x="628650" y="213115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6" name="Google Shape;3686;g279126f208c_0_433"/>
          <p:cNvSpPr txBox="1"/>
          <p:nvPr/>
        </p:nvSpPr>
        <p:spPr>
          <a:xfrm>
            <a:off x="5783925" y="270862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6"/>
          <p:cNvSpPr txBox="1"/>
          <p:nvPr/>
        </p:nvSpPr>
        <p:spPr>
          <a:xfrm>
            <a:off x="689075" y="1346463"/>
            <a:ext cx="38637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2273027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 sz="3600">
              <a:solidFill>
                <a:schemeClr val="dk1"/>
              </a:solidFill>
            </a:endParaRPr>
          </a:p>
        </p:txBody>
      </p:sp>
      <p:sp>
        <p:nvSpPr>
          <p:cNvPr id="785" name="Google Shape;785;p36"/>
          <p:cNvSpPr txBox="1"/>
          <p:nvPr/>
        </p:nvSpPr>
        <p:spPr>
          <a:xfrm>
            <a:off x="689075" y="2439475"/>
            <a:ext cx="37662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600">
                <a:solidFill>
                  <a:schemeClr val="dk1"/>
                </a:solidFill>
              </a:rPr>
              <a:t>Feedback </a:t>
            </a:r>
            <a:r>
              <a:rPr lang="en-GB" sz="1600" err="1">
                <a:solidFill>
                  <a:schemeClr val="dk1"/>
                </a:solidFill>
              </a:rPr>
              <a:t>kan</a:t>
            </a:r>
            <a:r>
              <a:rPr lang="en-GB" sz="1600">
                <a:solidFill>
                  <a:schemeClr val="dk1"/>
                </a:solidFill>
              </a:rPr>
              <a:t> per e-mail </a:t>
            </a:r>
            <a:r>
              <a:rPr lang="en-GB" sz="1600" err="1">
                <a:solidFill>
                  <a:schemeClr val="dk1"/>
                </a:solidFill>
              </a:rPr>
              <a:t>worden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err="1">
                <a:solidFill>
                  <a:schemeClr val="dk1"/>
                </a:solidFill>
              </a:rPr>
              <a:t>gegeven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err="1">
                <a:solidFill>
                  <a:schemeClr val="dk1"/>
                </a:solidFill>
              </a:rPr>
              <a:t>aan</a:t>
            </a:r>
            <a:r>
              <a:rPr lang="en-GB" sz="1600">
                <a:solidFill>
                  <a:schemeClr val="dk1"/>
                </a:solidFill>
              </a:rPr>
              <a:t> de </a:t>
            </a:r>
            <a:r>
              <a:rPr lang="en-GB" sz="1600" err="1">
                <a:solidFill>
                  <a:schemeClr val="dk1"/>
                </a:solidFill>
              </a:rPr>
              <a:t>volgende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err="1">
                <a:solidFill>
                  <a:schemeClr val="dk1"/>
                </a:solidFill>
              </a:rPr>
              <a:t>personen</a:t>
            </a:r>
            <a:r>
              <a:rPr lang="en-GB" sz="1600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285115" indent="-278765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digitaal.vlaanderen@vlaanderen.be</a:t>
            </a:r>
            <a:endParaRPr sz="1500">
              <a:solidFill>
                <a:schemeClr val="hlink"/>
              </a:solidFill>
            </a:endParaRPr>
          </a:p>
          <a:p>
            <a:pPr marL="285115" indent="-278765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</a:rPr>
              <a:t>isabaut.martens@vlaanderen.be​</a:t>
            </a:r>
          </a:p>
          <a:p>
            <a:pPr marL="285115" indent="-278765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william.verbeeck@vlaanderen.be</a:t>
            </a:r>
            <a:endParaRPr lang="en-GB" sz="1500" u="sng">
              <a:solidFill>
                <a:schemeClr val="hlink"/>
              </a:solidFill>
            </a:endParaRPr>
          </a:p>
          <a:p>
            <a:pPr marL="285115" indent="-278765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</a:rPr>
              <a:t>ben.demeester@vlaanderen.be</a:t>
            </a:r>
            <a:endParaRPr sz="1500">
              <a:solidFill>
                <a:schemeClr val="hlink"/>
              </a:solidFill>
            </a:endParaRPr>
          </a:p>
        </p:txBody>
      </p:sp>
      <p:sp>
        <p:nvSpPr>
          <p:cNvPr id="786" name="Google Shape;786;p36"/>
          <p:cNvSpPr txBox="1"/>
          <p:nvPr/>
        </p:nvSpPr>
        <p:spPr>
          <a:xfrm>
            <a:off x="4950299" y="1346447"/>
            <a:ext cx="3766123" cy="30054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787" name="Google Shape;787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4653" y="1522122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6"/>
          <p:cNvSpPr txBox="1"/>
          <p:nvPr/>
        </p:nvSpPr>
        <p:spPr>
          <a:xfrm>
            <a:off x="5114250" y="2104576"/>
            <a:ext cx="3401100" cy="1785064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600">
                <a:solidFill>
                  <a:schemeClr val="lt1"/>
                </a:solidFill>
              </a:rPr>
              <a:t>Feedback/input </a:t>
            </a:r>
            <a:r>
              <a:rPr lang="en-GB" sz="1600" err="1">
                <a:solidFill>
                  <a:schemeClr val="lt1"/>
                </a:solidFill>
              </a:rPr>
              <a:t>kan</a:t>
            </a:r>
            <a:r>
              <a:rPr lang="en-GB" sz="1600">
                <a:solidFill>
                  <a:schemeClr val="lt1"/>
                </a:solidFill>
              </a:rPr>
              <a:t> </a:t>
            </a:r>
            <a:r>
              <a:rPr lang="en-GB" sz="1600" err="1">
                <a:solidFill>
                  <a:schemeClr val="lt1"/>
                </a:solidFill>
              </a:rPr>
              <a:t>gegeven</a:t>
            </a:r>
            <a:r>
              <a:rPr lang="en-GB" sz="1600">
                <a:solidFill>
                  <a:schemeClr val="lt1"/>
                </a:solidFill>
              </a:rPr>
              <a:t> </a:t>
            </a:r>
            <a:r>
              <a:rPr lang="en-GB" sz="1600" err="1">
                <a:solidFill>
                  <a:schemeClr val="lt1"/>
                </a:solidFill>
              </a:rPr>
              <a:t>worden</a:t>
            </a:r>
            <a:r>
              <a:rPr lang="en-GB" sz="1600">
                <a:solidFill>
                  <a:schemeClr val="lt1"/>
                </a:solidFill>
              </a:rPr>
              <a:t> via GitHub: </a:t>
            </a:r>
            <a:endParaRPr sz="1600">
              <a:solidFill>
                <a:schemeClr val="lt1"/>
              </a:solidFill>
            </a:endParaRPr>
          </a:p>
          <a:p>
            <a:pPr>
              <a:buClr>
                <a:srgbClr val="000000"/>
              </a:buClr>
              <a:buSzPts val="1600"/>
            </a:pPr>
            <a:endParaRPr sz="1600">
              <a:solidFill>
                <a:schemeClr val="lt1"/>
              </a:solidFill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-GB" sz="1500" u="sng">
                <a:solidFill>
                  <a:schemeClr val="hlink"/>
                </a:solidFill>
                <a:hlinkClick r:id="rId6"/>
              </a:rPr>
              <a:t>https://github.com/Informatievlaanderen/OSLOthema-DigitaleWatermeter</a:t>
            </a:r>
            <a:endParaRPr lang="en-GB" sz="1500" u="sng">
              <a:solidFill>
                <a:schemeClr val="hlink"/>
              </a:solidFill>
            </a:endParaRPr>
          </a:p>
          <a:p>
            <a:pPr>
              <a:buClr>
                <a:srgbClr val="000000"/>
              </a:buClr>
              <a:buSzPts val="1600"/>
            </a:pPr>
            <a:endParaRPr sz="1600">
              <a:solidFill>
                <a:schemeClr val="lt1"/>
              </a:solidFill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-GB" sz="1600">
                <a:solidFill>
                  <a:schemeClr val="lt1"/>
                </a:solidFill>
              </a:rPr>
              <a:t>Via het </a:t>
            </a:r>
            <a:r>
              <a:rPr lang="en-GB" sz="1600" err="1">
                <a:solidFill>
                  <a:schemeClr val="lt1"/>
                </a:solidFill>
              </a:rPr>
              <a:t>aanmaken</a:t>
            </a:r>
            <a:r>
              <a:rPr lang="en-GB" sz="1600">
                <a:solidFill>
                  <a:schemeClr val="lt1"/>
                </a:solidFill>
              </a:rPr>
              <a:t> van </a:t>
            </a:r>
            <a:r>
              <a:rPr lang="en-GB" sz="1600" b="1">
                <a:solidFill>
                  <a:schemeClr val="lt1"/>
                </a:solidFill>
              </a:rPr>
              <a:t>issues</a:t>
            </a:r>
            <a:endParaRPr b="1"/>
          </a:p>
        </p:txBody>
      </p:sp>
      <p:sp>
        <p:nvSpPr>
          <p:cNvPr id="789" name="Google Shape;789;p36"/>
          <p:cNvSpPr txBox="1"/>
          <p:nvPr/>
        </p:nvSpPr>
        <p:spPr>
          <a:xfrm>
            <a:off x="628651" y="289998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GB" sz="3200" b="1"/>
              <a:t>Feedback &amp; </a:t>
            </a:r>
            <a:r>
              <a:rPr lang="en-GB" sz="3200" b="1" err="1"/>
              <a:t>Samenwerking</a:t>
            </a:r>
            <a:r>
              <a:rPr lang="en-GB" sz="3200" b="1"/>
              <a:t> OSLO</a:t>
            </a:r>
            <a:endParaRPr sz="3200"/>
          </a:p>
        </p:txBody>
      </p:sp>
      <p:sp>
        <p:nvSpPr>
          <p:cNvPr id="790" name="Google Shape;790;p36"/>
          <p:cNvSpPr/>
          <p:nvPr/>
        </p:nvSpPr>
        <p:spPr>
          <a:xfrm>
            <a:off x="573606" y="4385734"/>
            <a:ext cx="1314461" cy="601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279126f208c_0_44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g279126f208c_0_44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g279126f208c_0_44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Bedankt!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4" name="Google Shape;3694;g279126f208c_0_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6b00870f9_1_11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86b00870f9_1_11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86b00870f9_1_111"/>
          <p:cNvSpPr txBox="1"/>
          <p:nvPr/>
        </p:nvSpPr>
        <p:spPr>
          <a:xfrm>
            <a:off x="458850" y="0"/>
            <a:ext cx="671455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3"/>
                  </a:ext>
                </a:extLst>
              </a:rPr>
              <a:t>Samenvatting</a:t>
            </a:r>
            <a:endParaRPr lang="en-GB"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ts val="3700"/>
            </a:pPr>
            <a:r>
              <a:rPr lang="en-GB" sz="3700" b="1" err="1"/>
              <a:t>derde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endParaRPr lang="en-GB"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32" name="Google Shape;432;g286b00870f9_1_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9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b00870f9_1_118"/>
          <p:cNvSpPr txBox="1"/>
          <p:nvPr/>
        </p:nvSpPr>
        <p:spPr>
          <a:xfrm>
            <a:off x="628650" y="273850"/>
            <a:ext cx="6173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hebben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gedaan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de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vorige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1C646-FA18-7246-14DE-871550941830}"/>
              </a:ext>
            </a:extLst>
          </p:cNvPr>
          <p:cNvGrpSpPr/>
          <p:nvPr/>
        </p:nvGrpSpPr>
        <p:grpSpPr>
          <a:xfrm>
            <a:off x="752778" y="1978997"/>
            <a:ext cx="3603523" cy="2868868"/>
            <a:chOff x="654455" y="1978997"/>
            <a:chExt cx="3603523" cy="2615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026A16-FC61-B3A8-F703-AB86884A0F6C}"/>
                </a:ext>
              </a:extLst>
            </p:cNvPr>
            <p:cNvSpPr/>
            <p:nvPr/>
          </p:nvSpPr>
          <p:spPr>
            <a:xfrm>
              <a:off x="654455" y="1978997"/>
              <a:ext cx="3603523" cy="2615381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8" name="Google Shape;438;g286b00870f9_1_118"/>
            <p:cNvSpPr/>
            <p:nvPr/>
          </p:nvSpPr>
          <p:spPr>
            <a:xfrm>
              <a:off x="844761" y="2810633"/>
              <a:ext cx="3183204" cy="1579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SzPts val="1600"/>
              </a:pPr>
              <a:r>
                <a:rPr lang="nl-BE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Introductie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●"/>
              </a:pPr>
              <a:r>
                <a:rPr lang="nl-BE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Aanleiding</a:t>
              </a:r>
              <a:r>
                <a:rPr lang="en-GB" sz="1200"/>
                <a:t> &amp; context</a:t>
              </a:r>
              <a:endPara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●"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 lang="en-GB" sz="1200"/>
            </a:p>
            <a:p>
              <a:pPr marL="457200" indent="-304800">
                <a:buSzPts val="1200"/>
                <a:buFont typeface="Arial"/>
                <a:buChar char="●"/>
              </a:pPr>
              <a:r>
                <a:rPr lang="en-GB" sz="1200" err="1"/>
                <a:t>Herwerkte</a:t>
              </a:r>
              <a:r>
                <a:rPr lang="en-GB" sz="1200"/>
                <a:t> </a:t>
              </a:r>
              <a:r>
                <a:rPr lang="en-GB" sz="1200" err="1"/>
                <a:t>versie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200" b="0" i="0" u="none" strike="noStrike" cap="none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sneuvelmodel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- Feedback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0" name="Google Shape;440;g286b00870f9_1_1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48588" y="2110977"/>
              <a:ext cx="775550" cy="6996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A81C07A-3A20-F1A2-B8AE-A917B29DE4B3}"/>
              </a:ext>
            </a:extLst>
          </p:cNvPr>
          <p:cNvSpPr/>
          <p:nvPr/>
        </p:nvSpPr>
        <p:spPr>
          <a:xfrm>
            <a:off x="4954235" y="1978998"/>
            <a:ext cx="3603523" cy="289065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6" name="Google Shape;438;g286b00870f9_1_118">
            <a:extLst>
              <a:ext uri="{FF2B5EF4-FFF2-40B4-BE49-F238E27FC236}">
                <a16:creationId xmlns:a16="http://schemas.microsoft.com/office/drawing/2014/main" id="{6A6BE442-448C-C92C-1DB7-91A85CAC5803}"/>
              </a:ext>
            </a:extLst>
          </p:cNvPr>
          <p:cNvSpPr/>
          <p:nvPr/>
        </p:nvSpPr>
        <p:spPr>
          <a:xfrm>
            <a:off x="5165257" y="2723251"/>
            <a:ext cx="3183204" cy="197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</a:pPr>
            <a:endParaRPr lang="en-US"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lang="en-GB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438;g286b00870f9_1_118">
            <a:extLst>
              <a:ext uri="{FF2B5EF4-FFF2-40B4-BE49-F238E27FC236}">
                <a16:creationId xmlns:a16="http://schemas.microsoft.com/office/drawing/2014/main" id="{20B50E79-7870-2298-3372-BFFC5F29DD98}"/>
              </a:ext>
            </a:extLst>
          </p:cNvPr>
          <p:cNvSpPr/>
          <p:nvPr/>
        </p:nvSpPr>
        <p:spPr>
          <a:xfrm>
            <a:off x="5162319" y="2961994"/>
            <a:ext cx="3183204" cy="1732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</a:pPr>
            <a:r>
              <a:rPr lang="nl-BE" sz="1600" b="1"/>
              <a:t>Sneuvelmodel</a:t>
            </a:r>
            <a:endParaRPr lang="nl-BE"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04800">
              <a:buSzPts val="1200"/>
              <a:buFont typeface="Arial"/>
              <a:buChar char="●"/>
            </a:pPr>
            <a:r>
              <a:rPr lang="en-GB" sz="1200"/>
              <a:t>SAREF::</a:t>
            </a:r>
            <a:r>
              <a:rPr lang="en-GB" sz="1200" err="1"/>
              <a:t>WaterMeter</a:t>
            </a:r>
          </a:p>
          <a:p>
            <a:pPr marL="457200" indent="-304800">
              <a:buSzPts val="1200"/>
              <a:buFont typeface="Arial"/>
              <a:buChar char="●"/>
            </a:pPr>
            <a:r>
              <a:rPr lang="en-GB" sz="1200" err="1"/>
              <a:t>Aansluiting</a:t>
            </a:r>
          </a:p>
          <a:p>
            <a: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200" err="1"/>
              <a:t>Meterzone</a:t>
            </a:r>
            <a:endParaRPr lang="en-GB" sz="1200" b="0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457200" indent="-304800">
              <a:buSzPts val="1200"/>
              <a:buFont typeface="Arial"/>
              <a:buChar char="●"/>
            </a:pPr>
            <a:r>
              <a:rPr lang="en-GB" sz="1200" err="1"/>
              <a:t>Observaties</a:t>
            </a:r>
            <a:r>
              <a:rPr lang="en-GB" sz="1200"/>
              <a:t> </a:t>
            </a:r>
            <a:r>
              <a:rPr lang="en-GB" sz="1200" err="1"/>
              <a:t>overzicht</a:t>
            </a:r>
          </a:p>
          <a:p>
            <a:pPr marL="457200" indent="-304800">
              <a:buSzPts val="1200"/>
              <a:buFont typeface="Arial"/>
              <a:buChar char="●"/>
            </a:pPr>
            <a:r>
              <a:rPr lang="en-GB" sz="1200"/>
              <a:t>Machine Learning</a:t>
            </a:r>
            <a:endParaRPr/>
          </a:p>
        </p:txBody>
      </p:sp>
      <p:pic>
        <p:nvPicPr>
          <p:cNvPr id="4" name="Graphic 3" descr="Network with solid fill">
            <a:extLst>
              <a:ext uri="{FF2B5EF4-FFF2-40B4-BE49-F238E27FC236}">
                <a16:creationId xmlns:a16="http://schemas.microsoft.com/office/drawing/2014/main" id="{506C9F8A-CE4D-3FFE-0583-7DA3C385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8747" y="20431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8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cb0aa4885_1_432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1bcb0aa4885_1_432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1bcb0aa4885_1_432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Standaarden voor Linkende Organisaties (OSLO)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g1bcb0aa4885_1_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3" ma:contentTypeDescription="Create a new document." ma:contentTypeScope="" ma:versionID="1130e86534d713d523efcecbbffa1ece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42270d1cb4c674c32b17caee095c08f5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  <SharedWithUsers xmlns="abd5de4e-6ecd-4522-a9f4-1c24c7648312">
      <UserInfo>
        <DisplayName>Claus Simon</DisplayName>
        <AccountId>3954</AccountId>
        <AccountType/>
      </UserInfo>
      <UserInfo>
        <DisplayName>Van Ackere Samuel</DisplayName>
        <AccountId>5185</AccountId>
        <AccountType/>
      </UserInfo>
      <UserInfo>
        <DisplayName>Verbeeck William</DisplayName>
        <AccountId>6069</AccountId>
        <AccountType/>
      </UserInfo>
      <UserInfo>
        <DisplayName>Vercauteren Laurens</DisplayName>
        <AccountId>2318</AccountId>
        <AccountType/>
      </UserInfo>
      <UserInfo>
        <DisplayName>Martens Isabaut</DisplayName>
        <AccountId>6295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5E0414F-E67F-43E9-B4F4-ADF8FEDB4134}">
  <ds:schemaRefs>
    <ds:schemaRef ds:uri="9a9ec0f0-7796-43d0-ac1f-4c8c46ee0bd1"/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92FD7C6-A091-44F4-93AA-F7DCFF2163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1393F7-4914-49E6-981D-31FC498D52E7}">
  <ds:schemaRefs>
    <ds:schemaRef ds:uri="9a9ec0f0-7796-43d0-ac1f-4c8c46ee0bd1"/>
    <ds:schemaRef ds:uri="abd5de4e-6ecd-4522-a9f4-1c24c7648312"/>
    <ds:schemaRef ds:uri="d8af5a5f-e2e6-468c-9f28-f81d99523f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1458</Words>
  <Application>Microsoft Office PowerPoint</Application>
  <PresentationFormat>On-screen Show (16:9)</PresentationFormat>
  <Paragraphs>300</Paragraphs>
  <Slides>62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Noto Sans Symbols</vt:lpstr>
      <vt:lpstr>Proxima Nova</vt:lpstr>
      <vt:lpstr>Georgia</vt:lpstr>
      <vt:lpstr>Courier New</vt:lpstr>
      <vt:lpstr>Arial</vt:lpstr>
      <vt:lpstr>Calibri</vt:lpstr>
      <vt:lpstr>Gill Sans MT</vt:lpstr>
      <vt:lpstr>4_Presentatie_verbeelding werkt - kopie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Wie-is-wie?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OSLO model Digitale Watermeter</vt:lpstr>
      <vt:lpstr>PowerPoint Presentation</vt:lpstr>
      <vt:lpstr>Definities - Meter</vt:lpstr>
      <vt:lpstr>PowerPoint Presentation</vt:lpstr>
      <vt:lpstr>PowerPoint Presentation</vt:lpstr>
      <vt:lpstr>PowerPoint Presentation</vt:lpstr>
      <vt:lpstr>PowerPoint Presentation</vt:lpstr>
      <vt:lpstr>Definities - Observaties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Definities - Domeinobject</vt:lpstr>
      <vt:lpstr>PowerPoint Presentation</vt:lpstr>
      <vt:lpstr>PowerPoint Presentation</vt:lpstr>
      <vt:lpstr>PowerPoint Presentation</vt:lpstr>
      <vt:lpstr>PowerPoint Presentation</vt:lpstr>
      <vt:lpstr>Definities – ML Model</vt:lpstr>
      <vt:lpstr>PowerPoint Presentation</vt:lpstr>
      <vt:lpstr>PowerPoint Presentation</vt:lpstr>
      <vt:lpstr>PowerPoint Presentation</vt:lpstr>
      <vt:lpstr>PowerPoint Presentation</vt:lpstr>
      <vt:lpstr>Codelijsten</vt:lpstr>
      <vt:lpstr>Codelijsten - Nutsvoorzienningnetwerk</vt:lpstr>
      <vt:lpstr>Codelijsten - Toebehoren</vt:lpstr>
      <vt:lpstr>Codelijst - Afleverpunt</vt:lpstr>
      <vt:lpstr>Codelijst - Plaats</vt:lpstr>
      <vt:lpstr>Codelijst – Ruimtelijke relatie</vt:lpstr>
      <vt:lpstr>Codelijst - Kenmerk</vt:lpstr>
      <vt:lpstr>Codelijst - Observatieprocedure</vt:lpstr>
      <vt:lpstr>Codelijst - Systeem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Verbeeck</dc:creator>
  <cp:lastModifiedBy>Verbeeck William</cp:lastModifiedBy>
  <cp:revision>2</cp:revision>
  <dcterms:modified xsi:type="dcterms:W3CDTF">2024-07-23T11:53:38Z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  <property fmtid="{D5CDD505-2E9C-101B-9397-08002B2CF9AE}" pid="4" name="Order">
    <vt:r8>1392400</vt:r8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_CopySource">
    <vt:lpwstr>https://vlaamseoverheid.sharepoint.com/sites/aiv/tfs/oslo/Shared Documents/2. Thematische trajecten/OSLO Digitale Watermeter (PIO)/7. Thematische werkgroep 3/20240521_ThematischeWerkgroep3_Powerpoint_OSLODigitaleWatermeter.pptx</vt:lpwstr>
  </property>
</Properties>
</file>